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67" r:id="rId5"/>
    <p:sldId id="268" r:id="rId6"/>
    <p:sldId id="265" r:id="rId7"/>
    <p:sldId id="262" r:id="rId8"/>
    <p:sldId id="259" r:id="rId9"/>
    <p:sldId id="261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5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083F5-2C28-4958-A9ED-B1A3ECA30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535EA4-FDC6-4910-9542-B6BAE9B0F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A937E3-6416-48FC-9EA5-8E09C45A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F0307-416B-47CF-B904-46B63E27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2D2CE-5B24-4F1B-9D55-36FD061C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5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64A55-F898-4CE1-94F9-F38418C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C86A39-0CD2-4620-ACA7-EEAD37D66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0E195-0965-4CD8-A41F-4C2DF67B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267EE-A04E-46E7-B035-673346CE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32AAC-BB64-4F16-A27F-BC9C7A36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3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BF15C0-CD8C-4A09-B7B2-9640F2649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DD8BFD-E6BE-438C-B07C-06AE7F50C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D854C-B493-45E0-9154-DA86889F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B1241-E8BC-4187-AB41-5A6D9AB1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ED424-BECF-44C1-B9A8-0F4AE82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D1CBF-5602-4DF2-B916-7133F983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1D231-E6CE-4827-83FA-A12A8A72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FD4AA-E75C-453A-8C9D-07A5B00E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787E5-34CF-4D51-89BC-774AD7DE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DA0950-ECE5-4B5D-8C81-5D8B32A7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5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31A54-80D9-4A15-88D9-EAAD676B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92C52-C88B-42B6-AF6A-6D49A0A9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10793-D643-4D1D-A6EE-563681B8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4A04-A7BD-481F-ACB7-703E56CF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A65BDD-A40F-470C-A659-6C1ADE4F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2B3E1-4F38-4682-B743-F33216F7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ECC5A8-668C-404C-9D74-C801A3E32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E5E1E4-C4B7-45EF-86BC-58FAD3CAF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0B6FF0-C613-4CC1-8E47-233EA204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F441EE-66D1-4B86-9836-E8EBA696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CCF817-F102-45C6-8E8E-CFAAA41E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5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2C9D-EE75-41D0-A955-8D9D90E7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3876C6-DB94-4008-B907-6DC097D92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1C41D-4E2E-46AE-B88A-BAD584189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8DC91F-FCEE-4DEE-97B7-3F1C3BD67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0D06D4-AAF0-43C1-AE9F-09099B0B6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E64B76-B395-448E-9B11-1BDBC043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299DC-8046-4DBB-A57D-2D0E0E69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4EBFD-56CB-47DD-B8C9-B487CF68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3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0BFDF-ECE9-45B3-AFFC-65C2F58F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06407D-C123-4081-A65B-2BB8D70A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26137D-8DB1-49BC-BE4E-AE9D0C5E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ECBD7-178D-4F49-B65B-FF30874C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6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E1F706-9359-4AB3-8721-939F2879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CA63C1-F43A-44C9-8AD4-065A4819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0E1C5-4735-4BEF-B25B-FC8112BF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99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1A6C-7807-4489-A0A2-670188B6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1C8D1-362B-437E-B237-0FF2870D1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C93153-DF2C-4B4C-A7EF-904D20087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F7A76-E593-4AE6-BF54-959F607C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0A89D-3E74-4130-8098-25D0B05A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876170-59E6-4898-93C3-E9F78A98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7AE1E-39C7-4FEF-95C9-1A9FB7C0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810CAB-6AB1-4C65-9A2D-2786B534D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F8F49F-311B-4B07-9305-3C0EE821B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9764B-9555-46B6-BE0B-BB3C32C3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3BB03-90C2-4619-8FD9-100E42C3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7E6270-4302-44C8-9643-1E1BB344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56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87AFAF-6BD6-44A0-B23A-AFC5FACB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ABA836-B578-4F9B-840E-3E56952D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DE508-B0F0-46A0-81C1-0BA487D42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94CF4-1B77-4D34-88FB-269218ED135D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42045-55E9-4C1C-9AEE-5FA3798B4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0DE3C-8E02-44D5-B450-2AA9681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B1ACA-F3E3-43F8-ADEA-A835B0B0CF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3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B120D5D-148C-4B47-B8F0-A922658D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54" y="1751415"/>
            <a:ext cx="4832735" cy="3872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44D01-0694-4F54-8228-7687CCDA8064}"/>
              </a:ext>
            </a:extLst>
          </p:cNvPr>
          <p:cNvSpPr txBox="1"/>
          <p:nvPr/>
        </p:nvSpPr>
        <p:spPr>
          <a:xfrm>
            <a:off x="281709" y="281243"/>
            <a:ext cx="376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타이틀 화면</a:t>
            </a:r>
            <a:endParaRPr lang="en-US" altLang="ko-KR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57FED6-CD0F-4805-9664-B9B667EB5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37"/>
          <a:stretch/>
        </p:blipFill>
        <p:spPr>
          <a:xfrm>
            <a:off x="7303539" y="1751415"/>
            <a:ext cx="2233108" cy="38728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124170C-0C36-47D7-8A69-9BBF607D20F2}"/>
              </a:ext>
            </a:extLst>
          </p:cNvPr>
          <p:cNvSpPr/>
          <p:nvPr/>
        </p:nvSpPr>
        <p:spPr>
          <a:xfrm>
            <a:off x="2651656" y="1751415"/>
            <a:ext cx="6884991" cy="38728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059E0-FD71-46AD-BD7B-256005ED1165}"/>
              </a:ext>
            </a:extLst>
          </p:cNvPr>
          <p:cNvSpPr txBox="1"/>
          <p:nvPr/>
        </p:nvSpPr>
        <p:spPr>
          <a:xfrm>
            <a:off x="3131587" y="4699072"/>
            <a:ext cx="592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Press to start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2546D4-F263-4DD5-B176-E102AE0BD1AC}"/>
              </a:ext>
            </a:extLst>
          </p:cNvPr>
          <p:cNvCxnSpPr>
            <a:cxnSpLocks/>
          </p:cNvCxnSpPr>
          <p:nvPr/>
        </p:nvCxnSpPr>
        <p:spPr>
          <a:xfrm>
            <a:off x="1985818" y="3315855"/>
            <a:ext cx="1422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E8698A-AAC6-463D-9291-27332A6349F7}"/>
              </a:ext>
            </a:extLst>
          </p:cNvPr>
          <p:cNvSpPr txBox="1"/>
          <p:nvPr/>
        </p:nvSpPr>
        <p:spPr>
          <a:xfrm>
            <a:off x="397162" y="3023467"/>
            <a:ext cx="158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캐릭터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4BE080-FFEB-4519-A4D5-F99B3C454381}"/>
              </a:ext>
            </a:extLst>
          </p:cNvPr>
          <p:cNvSpPr txBox="1"/>
          <p:nvPr/>
        </p:nvSpPr>
        <p:spPr>
          <a:xfrm>
            <a:off x="3408218" y="5762552"/>
            <a:ext cx="46518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배경 </a:t>
            </a:r>
            <a:r>
              <a:rPr lang="en-US" altLang="ko-KR" dirty="0"/>
              <a:t>– </a:t>
            </a:r>
            <a:r>
              <a:rPr lang="ko-KR" altLang="en-US" dirty="0" err="1"/>
              <a:t>그라데이션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캐릭터 </a:t>
            </a:r>
            <a:r>
              <a:rPr lang="en-US" altLang="ko-KR" dirty="0"/>
              <a:t>– </a:t>
            </a:r>
            <a:r>
              <a:rPr lang="ko-KR" altLang="en-US" dirty="0"/>
              <a:t>아웃 </a:t>
            </a:r>
            <a:r>
              <a:rPr lang="ko-KR" altLang="en-US" dirty="0" err="1"/>
              <a:t>글로우</a:t>
            </a:r>
            <a:r>
              <a:rPr lang="ko-KR" altLang="en-US" dirty="0"/>
              <a:t> 처리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29D34-5261-4BA1-AB57-9995B9B5A40E}"/>
              </a:ext>
            </a:extLst>
          </p:cNvPr>
          <p:cNvSpPr txBox="1"/>
          <p:nvPr/>
        </p:nvSpPr>
        <p:spPr>
          <a:xfrm>
            <a:off x="397162" y="942073"/>
            <a:ext cx="29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해상도 </a:t>
            </a:r>
            <a:r>
              <a:rPr lang="en-US" altLang="ko-KR" b="1" dirty="0"/>
              <a:t>: 1440 x 900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A7D4C1-175B-459B-BF2B-E409EC4F924C}"/>
              </a:ext>
            </a:extLst>
          </p:cNvPr>
          <p:cNvSpPr/>
          <p:nvPr/>
        </p:nvSpPr>
        <p:spPr>
          <a:xfrm>
            <a:off x="6617804" y="72283"/>
            <a:ext cx="3647629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Point.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캐릭터 옆 모습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마법이 뿅뿅 튀기는 파편 </a:t>
            </a:r>
            <a:endParaRPr lang="en-US" altLang="ko-KR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8897205-8080-4BF5-8E71-D03AD7F4B291}"/>
              </a:ext>
            </a:extLst>
          </p:cNvPr>
          <p:cNvSpPr/>
          <p:nvPr/>
        </p:nvSpPr>
        <p:spPr>
          <a:xfrm>
            <a:off x="4386119" y="3651721"/>
            <a:ext cx="1997427" cy="16927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485963-269D-4BFD-9AC7-F0736F1A152B}"/>
              </a:ext>
            </a:extLst>
          </p:cNvPr>
          <p:cNvCxnSpPr/>
          <p:nvPr/>
        </p:nvCxnSpPr>
        <p:spPr>
          <a:xfrm flipV="1">
            <a:off x="5971908" y="1349484"/>
            <a:ext cx="563643" cy="24116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9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D4909B-B55F-42F4-9593-FE33B542CE3F}"/>
              </a:ext>
            </a:extLst>
          </p:cNvPr>
          <p:cNvSpPr txBox="1"/>
          <p:nvPr/>
        </p:nvSpPr>
        <p:spPr>
          <a:xfrm>
            <a:off x="413422" y="381714"/>
            <a:ext cx="8067190" cy="3285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마우스 커서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마법 봉 모양</a:t>
            </a:r>
            <a:r>
              <a:rPr lang="en-US" altLang="ko-KR" sz="40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Point.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캐릭터가 들고 있는 마법봉과 같은 형태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또는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더 심플한 모양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마법 책 이미지와 가시성이</a:t>
            </a:r>
            <a:endParaRPr lang="en-US" altLang="ko-KR" b="1" dirty="0"/>
          </a:p>
        </p:txBody>
      </p:sp>
      <p:pic>
        <p:nvPicPr>
          <p:cNvPr id="7" name="그림 6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75A81812-A07C-4278-BB47-DABCE9835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"/>
          <a:stretch/>
        </p:blipFill>
        <p:spPr>
          <a:xfrm>
            <a:off x="4664336" y="2418873"/>
            <a:ext cx="7266791" cy="43547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9269C2-A782-4825-A2D5-B25FF54E0FEF}"/>
              </a:ext>
            </a:extLst>
          </p:cNvPr>
          <p:cNvSpPr/>
          <p:nvPr/>
        </p:nvSpPr>
        <p:spPr>
          <a:xfrm>
            <a:off x="685800" y="4013200"/>
            <a:ext cx="3443323" cy="2019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4BA2937-7696-43FD-AC99-72EA939709AE}"/>
              </a:ext>
            </a:extLst>
          </p:cNvPr>
          <p:cNvSpPr/>
          <p:nvPr/>
        </p:nvSpPr>
        <p:spPr>
          <a:xfrm rot="21338217">
            <a:off x="6778523" y="3224123"/>
            <a:ext cx="3017997" cy="2566294"/>
          </a:xfrm>
          <a:custGeom>
            <a:avLst/>
            <a:gdLst>
              <a:gd name="connsiteX0" fmla="*/ 1533690 w 3017997"/>
              <a:gd name="connsiteY0" fmla="*/ 340826 h 2566294"/>
              <a:gd name="connsiteX1" fmla="*/ 1414799 w 3017997"/>
              <a:gd name="connsiteY1" fmla="*/ 368093 h 2566294"/>
              <a:gd name="connsiteX2" fmla="*/ 1379132 w 3017997"/>
              <a:gd name="connsiteY2" fmla="*/ 395359 h 2566294"/>
              <a:gd name="connsiteX3" fmla="*/ 1331576 w 3017997"/>
              <a:gd name="connsiteY3" fmla="*/ 422625 h 2566294"/>
              <a:gd name="connsiteX4" fmla="*/ 1248352 w 3017997"/>
              <a:gd name="connsiteY4" fmla="*/ 504423 h 2566294"/>
              <a:gd name="connsiteX5" fmla="*/ 1200796 w 3017997"/>
              <a:gd name="connsiteY5" fmla="*/ 531690 h 2566294"/>
              <a:gd name="connsiteX6" fmla="*/ 1141351 w 3017997"/>
              <a:gd name="connsiteY6" fmla="*/ 599855 h 2566294"/>
              <a:gd name="connsiteX7" fmla="*/ 1070016 w 3017997"/>
              <a:gd name="connsiteY7" fmla="*/ 668020 h 2566294"/>
              <a:gd name="connsiteX8" fmla="*/ 1022460 w 3017997"/>
              <a:gd name="connsiteY8" fmla="*/ 708920 h 2566294"/>
              <a:gd name="connsiteX9" fmla="*/ 951125 w 3017997"/>
              <a:gd name="connsiteY9" fmla="*/ 790718 h 2566294"/>
              <a:gd name="connsiteX10" fmla="*/ 879791 w 3017997"/>
              <a:gd name="connsiteY10" fmla="*/ 858883 h 2566294"/>
              <a:gd name="connsiteX11" fmla="*/ 808457 w 3017997"/>
              <a:gd name="connsiteY11" fmla="*/ 940682 h 2566294"/>
              <a:gd name="connsiteX12" fmla="*/ 642010 w 3017997"/>
              <a:gd name="connsiteY12" fmla="*/ 1090646 h 2566294"/>
              <a:gd name="connsiteX13" fmla="*/ 570675 w 3017997"/>
              <a:gd name="connsiteY13" fmla="*/ 1172444 h 2566294"/>
              <a:gd name="connsiteX14" fmla="*/ 428006 w 3017997"/>
              <a:gd name="connsiteY14" fmla="*/ 1322408 h 2566294"/>
              <a:gd name="connsiteX15" fmla="*/ 297226 w 3017997"/>
              <a:gd name="connsiteY15" fmla="*/ 1499638 h 2566294"/>
              <a:gd name="connsiteX16" fmla="*/ 237781 w 3017997"/>
              <a:gd name="connsiteY16" fmla="*/ 1581436 h 2566294"/>
              <a:gd name="connsiteX17" fmla="*/ 166447 w 3017997"/>
              <a:gd name="connsiteY17" fmla="*/ 1690501 h 2566294"/>
              <a:gd name="connsiteX18" fmla="*/ 118890 w 3017997"/>
              <a:gd name="connsiteY18" fmla="*/ 1758666 h 2566294"/>
              <a:gd name="connsiteX19" fmla="*/ 47556 w 3017997"/>
              <a:gd name="connsiteY19" fmla="*/ 1867731 h 2566294"/>
              <a:gd name="connsiteX20" fmla="*/ 0 w 3017997"/>
              <a:gd name="connsiteY20" fmla="*/ 1949530 h 2566294"/>
              <a:gd name="connsiteX21" fmla="*/ 11889 w 3017997"/>
              <a:gd name="connsiteY21" fmla="*/ 2154026 h 2566294"/>
              <a:gd name="connsiteX22" fmla="*/ 23778 w 3017997"/>
              <a:gd name="connsiteY22" fmla="*/ 2194925 h 2566294"/>
              <a:gd name="connsiteX23" fmla="*/ 59445 w 3017997"/>
              <a:gd name="connsiteY23" fmla="*/ 2208558 h 2566294"/>
              <a:gd name="connsiteX24" fmla="*/ 178336 w 3017997"/>
              <a:gd name="connsiteY24" fmla="*/ 2222191 h 2566294"/>
              <a:gd name="connsiteX25" fmla="*/ 986793 w 3017997"/>
              <a:gd name="connsiteY25" fmla="*/ 2263090 h 2566294"/>
              <a:gd name="connsiteX26" fmla="*/ 1284020 w 3017997"/>
              <a:gd name="connsiteY26" fmla="*/ 2303990 h 2566294"/>
              <a:gd name="connsiteX27" fmla="*/ 1438577 w 3017997"/>
              <a:gd name="connsiteY27" fmla="*/ 2317623 h 2566294"/>
              <a:gd name="connsiteX28" fmla="*/ 1783361 w 3017997"/>
              <a:gd name="connsiteY28" fmla="*/ 2399421 h 2566294"/>
              <a:gd name="connsiteX29" fmla="*/ 2080587 w 3017997"/>
              <a:gd name="connsiteY29" fmla="*/ 2426687 h 2566294"/>
              <a:gd name="connsiteX30" fmla="*/ 2223256 w 3017997"/>
              <a:gd name="connsiteY30" fmla="*/ 2467587 h 2566294"/>
              <a:gd name="connsiteX31" fmla="*/ 2365925 w 3017997"/>
              <a:gd name="connsiteY31" fmla="*/ 2481220 h 2566294"/>
              <a:gd name="connsiteX32" fmla="*/ 2472927 w 3017997"/>
              <a:gd name="connsiteY32" fmla="*/ 2494853 h 2566294"/>
              <a:gd name="connsiteX33" fmla="*/ 2568040 w 3017997"/>
              <a:gd name="connsiteY33" fmla="*/ 2522119 h 2566294"/>
              <a:gd name="connsiteX34" fmla="*/ 2734487 w 3017997"/>
              <a:gd name="connsiteY34" fmla="*/ 2535752 h 2566294"/>
              <a:gd name="connsiteX35" fmla="*/ 2924712 w 3017997"/>
              <a:gd name="connsiteY35" fmla="*/ 2563018 h 2566294"/>
              <a:gd name="connsiteX36" fmla="*/ 3007935 w 3017997"/>
              <a:gd name="connsiteY36" fmla="*/ 2549385 h 2566294"/>
              <a:gd name="connsiteX37" fmla="*/ 2984157 w 3017997"/>
              <a:gd name="connsiteY37" fmla="*/ 2208558 h 2566294"/>
              <a:gd name="connsiteX38" fmla="*/ 2972268 w 3017997"/>
              <a:gd name="connsiteY38" fmla="*/ 2126760 h 2566294"/>
              <a:gd name="connsiteX39" fmla="*/ 2960379 w 3017997"/>
              <a:gd name="connsiteY39" fmla="*/ 2058594 h 2566294"/>
              <a:gd name="connsiteX40" fmla="*/ 2924712 w 3017997"/>
              <a:gd name="connsiteY40" fmla="*/ 1976796 h 2566294"/>
              <a:gd name="connsiteX41" fmla="*/ 2900934 w 3017997"/>
              <a:gd name="connsiteY41" fmla="*/ 1881364 h 2566294"/>
              <a:gd name="connsiteX42" fmla="*/ 2853377 w 3017997"/>
              <a:gd name="connsiteY42" fmla="*/ 1785933 h 2566294"/>
              <a:gd name="connsiteX43" fmla="*/ 2829599 w 3017997"/>
              <a:gd name="connsiteY43" fmla="*/ 1690501 h 2566294"/>
              <a:gd name="connsiteX44" fmla="*/ 2782043 w 3017997"/>
              <a:gd name="connsiteY44" fmla="*/ 1581436 h 2566294"/>
              <a:gd name="connsiteX45" fmla="*/ 2698819 w 3017997"/>
              <a:gd name="connsiteY45" fmla="*/ 1376940 h 2566294"/>
              <a:gd name="connsiteX46" fmla="*/ 2579929 w 3017997"/>
              <a:gd name="connsiteY46" fmla="*/ 1213343 h 2566294"/>
              <a:gd name="connsiteX47" fmla="*/ 2484816 w 3017997"/>
              <a:gd name="connsiteY47" fmla="*/ 1063380 h 2566294"/>
              <a:gd name="connsiteX48" fmla="*/ 2425371 w 3017997"/>
              <a:gd name="connsiteY48" fmla="*/ 995214 h 2566294"/>
              <a:gd name="connsiteX49" fmla="*/ 2318369 w 3017997"/>
              <a:gd name="connsiteY49" fmla="*/ 831617 h 2566294"/>
              <a:gd name="connsiteX50" fmla="*/ 2247035 w 3017997"/>
              <a:gd name="connsiteY50" fmla="*/ 763452 h 2566294"/>
              <a:gd name="connsiteX51" fmla="*/ 2116255 w 3017997"/>
              <a:gd name="connsiteY51" fmla="*/ 640754 h 2566294"/>
              <a:gd name="connsiteX52" fmla="*/ 2068698 w 3017997"/>
              <a:gd name="connsiteY52" fmla="*/ 572589 h 2566294"/>
              <a:gd name="connsiteX53" fmla="*/ 1961697 w 3017997"/>
              <a:gd name="connsiteY53" fmla="*/ 504423 h 2566294"/>
              <a:gd name="connsiteX54" fmla="*/ 1878473 w 3017997"/>
              <a:gd name="connsiteY54" fmla="*/ 436258 h 2566294"/>
              <a:gd name="connsiteX55" fmla="*/ 1830917 w 3017997"/>
              <a:gd name="connsiteY55" fmla="*/ 408992 h 2566294"/>
              <a:gd name="connsiteX56" fmla="*/ 1783361 w 3017997"/>
              <a:gd name="connsiteY56" fmla="*/ 368093 h 2566294"/>
              <a:gd name="connsiteX57" fmla="*/ 1712026 w 3017997"/>
              <a:gd name="connsiteY57" fmla="*/ 313560 h 2566294"/>
              <a:gd name="connsiteX58" fmla="*/ 1676359 w 3017997"/>
              <a:gd name="connsiteY58" fmla="*/ 286294 h 2566294"/>
              <a:gd name="connsiteX59" fmla="*/ 1628803 w 3017997"/>
              <a:gd name="connsiteY59" fmla="*/ 259028 h 2566294"/>
              <a:gd name="connsiteX60" fmla="*/ 1593135 w 3017997"/>
              <a:gd name="connsiteY60" fmla="*/ 231762 h 2566294"/>
              <a:gd name="connsiteX61" fmla="*/ 1533690 w 3017997"/>
              <a:gd name="connsiteY61" fmla="*/ 177230 h 2566294"/>
              <a:gd name="connsiteX62" fmla="*/ 1474245 w 3017997"/>
              <a:gd name="connsiteY62" fmla="*/ 149963 h 2566294"/>
              <a:gd name="connsiteX63" fmla="*/ 1391021 w 3017997"/>
              <a:gd name="connsiteY63" fmla="*/ 68165 h 2566294"/>
              <a:gd name="connsiteX64" fmla="*/ 1355354 w 3017997"/>
              <a:gd name="connsiteY64" fmla="*/ 40899 h 2566294"/>
              <a:gd name="connsiteX65" fmla="*/ 1295909 w 3017997"/>
              <a:gd name="connsiteY65" fmla="*/ 0 h 256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17997" h="2566294" extrusionOk="0">
                <a:moveTo>
                  <a:pt x="1533690" y="340826"/>
                </a:moveTo>
                <a:cubicBezTo>
                  <a:pt x="1513429" y="341330"/>
                  <a:pt x="1435607" y="357663"/>
                  <a:pt x="1414799" y="368093"/>
                </a:cubicBezTo>
                <a:cubicBezTo>
                  <a:pt x="1402030" y="374624"/>
                  <a:pt x="1388087" y="387340"/>
                  <a:pt x="1379132" y="395359"/>
                </a:cubicBezTo>
                <a:cubicBezTo>
                  <a:pt x="1361463" y="407669"/>
                  <a:pt x="1345848" y="411642"/>
                  <a:pt x="1331576" y="422625"/>
                </a:cubicBezTo>
                <a:cubicBezTo>
                  <a:pt x="1177188" y="524200"/>
                  <a:pt x="1420689" y="392128"/>
                  <a:pt x="1248352" y="504423"/>
                </a:cubicBezTo>
                <a:cubicBezTo>
                  <a:pt x="1234425" y="515325"/>
                  <a:pt x="1216335" y="516025"/>
                  <a:pt x="1200796" y="531690"/>
                </a:cubicBezTo>
                <a:cubicBezTo>
                  <a:pt x="1171647" y="550341"/>
                  <a:pt x="1160054" y="580152"/>
                  <a:pt x="1141351" y="599855"/>
                </a:cubicBezTo>
                <a:cubicBezTo>
                  <a:pt x="1118059" y="620023"/>
                  <a:pt x="1093175" y="647254"/>
                  <a:pt x="1070016" y="668020"/>
                </a:cubicBezTo>
                <a:cubicBezTo>
                  <a:pt x="1055730" y="682878"/>
                  <a:pt x="1039593" y="694297"/>
                  <a:pt x="1022460" y="708920"/>
                </a:cubicBezTo>
                <a:cubicBezTo>
                  <a:pt x="991461" y="733744"/>
                  <a:pt x="981607" y="769319"/>
                  <a:pt x="951125" y="790718"/>
                </a:cubicBezTo>
                <a:cubicBezTo>
                  <a:pt x="928881" y="815553"/>
                  <a:pt x="902692" y="835785"/>
                  <a:pt x="879791" y="858883"/>
                </a:cubicBezTo>
                <a:cubicBezTo>
                  <a:pt x="858532" y="890375"/>
                  <a:pt x="835845" y="917811"/>
                  <a:pt x="808457" y="940682"/>
                </a:cubicBezTo>
                <a:cubicBezTo>
                  <a:pt x="713771" y="1046026"/>
                  <a:pt x="803452" y="901328"/>
                  <a:pt x="642010" y="1090646"/>
                </a:cubicBezTo>
                <a:cubicBezTo>
                  <a:pt x="612675" y="1116365"/>
                  <a:pt x="588943" y="1141889"/>
                  <a:pt x="570675" y="1172444"/>
                </a:cubicBezTo>
                <a:cubicBezTo>
                  <a:pt x="479075" y="1263823"/>
                  <a:pt x="506748" y="1209268"/>
                  <a:pt x="428006" y="1322408"/>
                </a:cubicBezTo>
                <a:cubicBezTo>
                  <a:pt x="383241" y="1376908"/>
                  <a:pt x="326899" y="1448500"/>
                  <a:pt x="297226" y="1499638"/>
                </a:cubicBezTo>
                <a:cubicBezTo>
                  <a:pt x="273802" y="1533021"/>
                  <a:pt x="260928" y="1556442"/>
                  <a:pt x="237781" y="1581436"/>
                </a:cubicBezTo>
                <a:cubicBezTo>
                  <a:pt x="213855" y="1621303"/>
                  <a:pt x="194743" y="1652030"/>
                  <a:pt x="166447" y="1690501"/>
                </a:cubicBezTo>
                <a:cubicBezTo>
                  <a:pt x="147626" y="1718879"/>
                  <a:pt x="129506" y="1733845"/>
                  <a:pt x="118890" y="1758666"/>
                </a:cubicBezTo>
                <a:cubicBezTo>
                  <a:pt x="31172" y="1966027"/>
                  <a:pt x="120717" y="1742964"/>
                  <a:pt x="47556" y="1867731"/>
                </a:cubicBezTo>
                <a:cubicBezTo>
                  <a:pt x="30011" y="1893597"/>
                  <a:pt x="-1" y="1949530"/>
                  <a:pt x="0" y="1949530"/>
                </a:cubicBezTo>
                <a:cubicBezTo>
                  <a:pt x="14052" y="2026381"/>
                  <a:pt x="2563" y="2094422"/>
                  <a:pt x="11889" y="2154026"/>
                </a:cubicBezTo>
                <a:cubicBezTo>
                  <a:pt x="12150" y="2170563"/>
                  <a:pt x="13538" y="2182935"/>
                  <a:pt x="23778" y="2194925"/>
                </a:cubicBezTo>
                <a:cubicBezTo>
                  <a:pt x="35122" y="2205865"/>
                  <a:pt x="46962" y="2204390"/>
                  <a:pt x="59445" y="2208558"/>
                </a:cubicBezTo>
                <a:cubicBezTo>
                  <a:pt x="105433" y="2219675"/>
                  <a:pt x="136376" y="2219705"/>
                  <a:pt x="178336" y="2222191"/>
                </a:cubicBezTo>
                <a:cubicBezTo>
                  <a:pt x="574480" y="2254266"/>
                  <a:pt x="602042" y="2244380"/>
                  <a:pt x="986793" y="2263090"/>
                </a:cubicBezTo>
                <a:cubicBezTo>
                  <a:pt x="1067387" y="2263626"/>
                  <a:pt x="1146851" y="2289586"/>
                  <a:pt x="1284020" y="2303990"/>
                </a:cubicBezTo>
                <a:cubicBezTo>
                  <a:pt x="1338448" y="2313013"/>
                  <a:pt x="1398487" y="2301378"/>
                  <a:pt x="1438577" y="2317623"/>
                </a:cubicBezTo>
                <a:cubicBezTo>
                  <a:pt x="1553294" y="2349070"/>
                  <a:pt x="1670120" y="2373147"/>
                  <a:pt x="1783361" y="2399421"/>
                </a:cubicBezTo>
                <a:cubicBezTo>
                  <a:pt x="1974376" y="2416015"/>
                  <a:pt x="1915956" y="2413438"/>
                  <a:pt x="2080587" y="2426687"/>
                </a:cubicBezTo>
                <a:cubicBezTo>
                  <a:pt x="2135607" y="2438345"/>
                  <a:pt x="2173158" y="2470433"/>
                  <a:pt x="2223256" y="2467587"/>
                </a:cubicBezTo>
                <a:cubicBezTo>
                  <a:pt x="2273798" y="2485745"/>
                  <a:pt x="2329115" y="2478153"/>
                  <a:pt x="2365925" y="2481220"/>
                </a:cubicBezTo>
                <a:cubicBezTo>
                  <a:pt x="2399953" y="2486218"/>
                  <a:pt x="2435459" y="2487612"/>
                  <a:pt x="2472927" y="2494853"/>
                </a:cubicBezTo>
                <a:cubicBezTo>
                  <a:pt x="2498501" y="2504676"/>
                  <a:pt x="2538223" y="2519749"/>
                  <a:pt x="2568040" y="2522119"/>
                </a:cubicBezTo>
                <a:cubicBezTo>
                  <a:pt x="2621720" y="2538484"/>
                  <a:pt x="2679582" y="2531536"/>
                  <a:pt x="2734487" y="2535752"/>
                </a:cubicBezTo>
                <a:cubicBezTo>
                  <a:pt x="2814924" y="2545181"/>
                  <a:pt x="2854428" y="2553917"/>
                  <a:pt x="2924712" y="2563018"/>
                </a:cubicBezTo>
                <a:cubicBezTo>
                  <a:pt x="2953418" y="2561862"/>
                  <a:pt x="3005168" y="2582358"/>
                  <a:pt x="3007935" y="2549385"/>
                </a:cubicBezTo>
                <a:cubicBezTo>
                  <a:pt x="3018100" y="2445012"/>
                  <a:pt x="2997117" y="2334078"/>
                  <a:pt x="2984157" y="2208558"/>
                </a:cubicBezTo>
                <a:cubicBezTo>
                  <a:pt x="2982810" y="2176368"/>
                  <a:pt x="2975807" y="2155035"/>
                  <a:pt x="2972268" y="2126760"/>
                </a:cubicBezTo>
                <a:cubicBezTo>
                  <a:pt x="2968699" y="2106053"/>
                  <a:pt x="2969963" y="2077967"/>
                  <a:pt x="2960379" y="2058594"/>
                </a:cubicBezTo>
                <a:cubicBezTo>
                  <a:pt x="2950302" y="2033042"/>
                  <a:pt x="2935743" y="2005759"/>
                  <a:pt x="2924712" y="1976796"/>
                </a:cubicBezTo>
                <a:cubicBezTo>
                  <a:pt x="2912057" y="1941359"/>
                  <a:pt x="2916822" y="1910911"/>
                  <a:pt x="2900934" y="1881364"/>
                </a:cubicBezTo>
                <a:cubicBezTo>
                  <a:pt x="2890803" y="1839062"/>
                  <a:pt x="2863219" y="1814730"/>
                  <a:pt x="2853377" y="1785933"/>
                </a:cubicBezTo>
                <a:cubicBezTo>
                  <a:pt x="2842571" y="1750555"/>
                  <a:pt x="2841337" y="1723400"/>
                  <a:pt x="2829599" y="1690501"/>
                </a:cubicBezTo>
                <a:cubicBezTo>
                  <a:pt x="2815773" y="1655470"/>
                  <a:pt x="2790658" y="1619946"/>
                  <a:pt x="2782043" y="1581436"/>
                </a:cubicBezTo>
                <a:cubicBezTo>
                  <a:pt x="2758609" y="1535675"/>
                  <a:pt x="2731781" y="1431579"/>
                  <a:pt x="2698819" y="1376940"/>
                </a:cubicBezTo>
                <a:cubicBezTo>
                  <a:pt x="2672546" y="1327576"/>
                  <a:pt x="2623540" y="1264543"/>
                  <a:pt x="2579929" y="1213343"/>
                </a:cubicBezTo>
                <a:cubicBezTo>
                  <a:pt x="2538195" y="1131189"/>
                  <a:pt x="2544929" y="1138602"/>
                  <a:pt x="2484816" y="1063380"/>
                </a:cubicBezTo>
                <a:cubicBezTo>
                  <a:pt x="2466705" y="1041040"/>
                  <a:pt x="2448036" y="1018698"/>
                  <a:pt x="2425371" y="995214"/>
                </a:cubicBezTo>
                <a:cubicBezTo>
                  <a:pt x="2349242" y="862421"/>
                  <a:pt x="2419954" y="934614"/>
                  <a:pt x="2318369" y="831617"/>
                </a:cubicBezTo>
                <a:cubicBezTo>
                  <a:pt x="2295317" y="810451"/>
                  <a:pt x="2274707" y="784443"/>
                  <a:pt x="2247035" y="763452"/>
                </a:cubicBezTo>
                <a:cubicBezTo>
                  <a:pt x="2148941" y="642078"/>
                  <a:pt x="2245759" y="719055"/>
                  <a:pt x="2116255" y="640754"/>
                </a:cubicBezTo>
                <a:cubicBezTo>
                  <a:pt x="2104750" y="618239"/>
                  <a:pt x="2088985" y="592187"/>
                  <a:pt x="2068698" y="572589"/>
                </a:cubicBezTo>
                <a:cubicBezTo>
                  <a:pt x="2027515" y="536111"/>
                  <a:pt x="1994761" y="533181"/>
                  <a:pt x="1961697" y="504423"/>
                </a:cubicBezTo>
                <a:cubicBezTo>
                  <a:pt x="1889522" y="454783"/>
                  <a:pt x="1940693" y="475419"/>
                  <a:pt x="1878473" y="436258"/>
                </a:cubicBezTo>
                <a:cubicBezTo>
                  <a:pt x="1860440" y="426510"/>
                  <a:pt x="1844693" y="417748"/>
                  <a:pt x="1830917" y="408992"/>
                </a:cubicBezTo>
                <a:cubicBezTo>
                  <a:pt x="1811436" y="396770"/>
                  <a:pt x="1798418" y="383203"/>
                  <a:pt x="1783361" y="368093"/>
                </a:cubicBezTo>
                <a:cubicBezTo>
                  <a:pt x="1755277" y="350406"/>
                  <a:pt x="1734694" y="332780"/>
                  <a:pt x="1712026" y="313560"/>
                </a:cubicBezTo>
                <a:cubicBezTo>
                  <a:pt x="1702853" y="302162"/>
                  <a:pt x="1691644" y="292711"/>
                  <a:pt x="1676359" y="286294"/>
                </a:cubicBezTo>
                <a:cubicBezTo>
                  <a:pt x="1660682" y="277594"/>
                  <a:pt x="1642726" y="267008"/>
                  <a:pt x="1628803" y="259028"/>
                </a:cubicBezTo>
                <a:cubicBezTo>
                  <a:pt x="1616707" y="247221"/>
                  <a:pt x="1605924" y="238118"/>
                  <a:pt x="1593135" y="231762"/>
                </a:cubicBezTo>
                <a:cubicBezTo>
                  <a:pt x="1569746" y="212767"/>
                  <a:pt x="1554344" y="191449"/>
                  <a:pt x="1533690" y="177230"/>
                </a:cubicBezTo>
                <a:cubicBezTo>
                  <a:pt x="1517500" y="164810"/>
                  <a:pt x="1489713" y="160448"/>
                  <a:pt x="1474245" y="149963"/>
                </a:cubicBezTo>
                <a:cubicBezTo>
                  <a:pt x="1431299" y="100025"/>
                  <a:pt x="1443608" y="112258"/>
                  <a:pt x="1391021" y="68165"/>
                </a:cubicBezTo>
                <a:cubicBezTo>
                  <a:pt x="1377933" y="58961"/>
                  <a:pt x="1366488" y="48181"/>
                  <a:pt x="1355354" y="40899"/>
                </a:cubicBezTo>
                <a:cubicBezTo>
                  <a:pt x="1280396" y="-705"/>
                  <a:pt x="1331255" y="53256"/>
                  <a:pt x="1295909" y="0"/>
                </a:cubicBezTo>
              </a:path>
            </a:pathLst>
          </a:custGeom>
          <a:noFill/>
          <a:ln w="190500">
            <a:solidFill>
              <a:schemeClr val="bg1">
                <a:alpha val="50000"/>
              </a:schemeClr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custGeom>
                    <a:avLst/>
                    <a:gdLst>
                      <a:gd name="connsiteX0" fmla="*/ 1310640 w 2579078"/>
                      <a:gd name="connsiteY0" fmla="*/ 254000 h 1912521"/>
                      <a:gd name="connsiteX1" fmla="*/ 1209040 w 2579078"/>
                      <a:gd name="connsiteY1" fmla="*/ 274320 h 1912521"/>
                      <a:gd name="connsiteX2" fmla="*/ 1178560 w 2579078"/>
                      <a:gd name="connsiteY2" fmla="*/ 294640 h 1912521"/>
                      <a:gd name="connsiteX3" fmla="*/ 1137920 w 2579078"/>
                      <a:gd name="connsiteY3" fmla="*/ 314960 h 1912521"/>
                      <a:gd name="connsiteX4" fmla="*/ 1066800 w 2579078"/>
                      <a:gd name="connsiteY4" fmla="*/ 375920 h 1912521"/>
                      <a:gd name="connsiteX5" fmla="*/ 1026160 w 2579078"/>
                      <a:gd name="connsiteY5" fmla="*/ 396240 h 1912521"/>
                      <a:gd name="connsiteX6" fmla="*/ 975360 w 2579078"/>
                      <a:gd name="connsiteY6" fmla="*/ 447040 h 1912521"/>
                      <a:gd name="connsiteX7" fmla="*/ 914400 w 2579078"/>
                      <a:gd name="connsiteY7" fmla="*/ 497840 h 1912521"/>
                      <a:gd name="connsiteX8" fmla="*/ 873760 w 2579078"/>
                      <a:gd name="connsiteY8" fmla="*/ 528320 h 1912521"/>
                      <a:gd name="connsiteX9" fmla="*/ 812800 w 2579078"/>
                      <a:gd name="connsiteY9" fmla="*/ 589280 h 1912521"/>
                      <a:gd name="connsiteX10" fmla="*/ 751840 w 2579078"/>
                      <a:gd name="connsiteY10" fmla="*/ 640080 h 1912521"/>
                      <a:gd name="connsiteX11" fmla="*/ 690880 w 2579078"/>
                      <a:gd name="connsiteY11" fmla="*/ 701040 h 1912521"/>
                      <a:gd name="connsiteX12" fmla="*/ 548640 w 2579078"/>
                      <a:gd name="connsiteY12" fmla="*/ 812800 h 1912521"/>
                      <a:gd name="connsiteX13" fmla="*/ 487680 w 2579078"/>
                      <a:gd name="connsiteY13" fmla="*/ 873760 h 1912521"/>
                      <a:gd name="connsiteX14" fmla="*/ 365760 w 2579078"/>
                      <a:gd name="connsiteY14" fmla="*/ 985520 h 1912521"/>
                      <a:gd name="connsiteX15" fmla="*/ 254000 w 2579078"/>
                      <a:gd name="connsiteY15" fmla="*/ 1117600 h 1912521"/>
                      <a:gd name="connsiteX16" fmla="*/ 203200 w 2579078"/>
                      <a:gd name="connsiteY16" fmla="*/ 1178560 h 1912521"/>
                      <a:gd name="connsiteX17" fmla="*/ 142240 w 2579078"/>
                      <a:gd name="connsiteY17" fmla="*/ 1259840 h 1912521"/>
                      <a:gd name="connsiteX18" fmla="*/ 101600 w 2579078"/>
                      <a:gd name="connsiteY18" fmla="*/ 1310640 h 1912521"/>
                      <a:gd name="connsiteX19" fmla="*/ 40640 w 2579078"/>
                      <a:gd name="connsiteY19" fmla="*/ 1391920 h 1912521"/>
                      <a:gd name="connsiteX20" fmla="*/ 0 w 2579078"/>
                      <a:gd name="connsiteY20" fmla="*/ 1452880 h 1912521"/>
                      <a:gd name="connsiteX21" fmla="*/ 10160 w 2579078"/>
                      <a:gd name="connsiteY21" fmla="*/ 1605280 h 1912521"/>
                      <a:gd name="connsiteX22" fmla="*/ 20320 w 2579078"/>
                      <a:gd name="connsiteY22" fmla="*/ 1635760 h 1912521"/>
                      <a:gd name="connsiteX23" fmla="*/ 50800 w 2579078"/>
                      <a:gd name="connsiteY23" fmla="*/ 1645920 h 1912521"/>
                      <a:gd name="connsiteX24" fmla="*/ 152400 w 2579078"/>
                      <a:gd name="connsiteY24" fmla="*/ 1656080 h 1912521"/>
                      <a:gd name="connsiteX25" fmla="*/ 843280 w 2579078"/>
                      <a:gd name="connsiteY25" fmla="*/ 1686560 h 1912521"/>
                      <a:gd name="connsiteX26" fmla="*/ 1097280 w 2579078"/>
                      <a:gd name="connsiteY26" fmla="*/ 1717040 h 1912521"/>
                      <a:gd name="connsiteX27" fmla="*/ 1229360 w 2579078"/>
                      <a:gd name="connsiteY27" fmla="*/ 1727200 h 1912521"/>
                      <a:gd name="connsiteX28" fmla="*/ 1524000 w 2579078"/>
                      <a:gd name="connsiteY28" fmla="*/ 1788160 h 1912521"/>
                      <a:gd name="connsiteX29" fmla="*/ 1778000 w 2579078"/>
                      <a:gd name="connsiteY29" fmla="*/ 1808480 h 1912521"/>
                      <a:gd name="connsiteX30" fmla="*/ 1899920 w 2579078"/>
                      <a:gd name="connsiteY30" fmla="*/ 1838960 h 1912521"/>
                      <a:gd name="connsiteX31" fmla="*/ 2021840 w 2579078"/>
                      <a:gd name="connsiteY31" fmla="*/ 1849120 h 1912521"/>
                      <a:gd name="connsiteX32" fmla="*/ 2113280 w 2579078"/>
                      <a:gd name="connsiteY32" fmla="*/ 1859280 h 1912521"/>
                      <a:gd name="connsiteX33" fmla="*/ 2194560 w 2579078"/>
                      <a:gd name="connsiteY33" fmla="*/ 1879600 h 1912521"/>
                      <a:gd name="connsiteX34" fmla="*/ 2336800 w 2579078"/>
                      <a:gd name="connsiteY34" fmla="*/ 1889760 h 1912521"/>
                      <a:gd name="connsiteX35" fmla="*/ 2499360 w 2579078"/>
                      <a:gd name="connsiteY35" fmla="*/ 1910080 h 1912521"/>
                      <a:gd name="connsiteX36" fmla="*/ 2570480 w 2579078"/>
                      <a:gd name="connsiteY36" fmla="*/ 1899920 h 1912521"/>
                      <a:gd name="connsiteX37" fmla="*/ 2550160 w 2579078"/>
                      <a:gd name="connsiteY37" fmla="*/ 1645920 h 1912521"/>
                      <a:gd name="connsiteX38" fmla="*/ 2540000 w 2579078"/>
                      <a:gd name="connsiteY38" fmla="*/ 1584960 h 1912521"/>
                      <a:gd name="connsiteX39" fmla="*/ 2529840 w 2579078"/>
                      <a:gd name="connsiteY39" fmla="*/ 1534160 h 1912521"/>
                      <a:gd name="connsiteX40" fmla="*/ 2499360 w 2579078"/>
                      <a:gd name="connsiteY40" fmla="*/ 1473200 h 1912521"/>
                      <a:gd name="connsiteX41" fmla="*/ 2479040 w 2579078"/>
                      <a:gd name="connsiteY41" fmla="*/ 1402080 h 1912521"/>
                      <a:gd name="connsiteX42" fmla="*/ 2438400 w 2579078"/>
                      <a:gd name="connsiteY42" fmla="*/ 1330960 h 1912521"/>
                      <a:gd name="connsiteX43" fmla="*/ 2418080 w 2579078"/>
                      <a:gd name="connsiteY43" fmla="*/ 1259840 h 1912521"/>
                      <a:gd name="connsiteX44" fmla="*/ 2377440 w 2579078"/>
                      <a:gd name="connsiteY44" fmla="*/ 1178560 h 1912521"/>
                      <a:gd name="connsiteX45" fmla="*/ 2306320 w 2579078"/>
                      <a:gd name="connsiteY45" fmla="*/ 1026160 h 1912521"/>
                      <a:gd name="connsiteX46" fmla="*/ 2204720 w 2579078"/>
                      <a:gd name="connsiteY46" fmla="*/ 904240 h 1912521"/>
                      <a:gd name="connsiteX47" fmla="*/ 2123440 w 2579078"/>
                      <a:gd name="connsiteY47" fmla="*/ 792480 h 1912521"/>
                      <a:gd name="connsiteX48" fmla="*/ 2072640 w 2579078"/>
                      <a:gd name="connsiteY48" fmla="*/ 741680 h 1912521"/>
                      <a:gd name="connsiteX49" fmla="*/ 1981200 w 2579078"/>
                      <a:gd name="connsiteY49" fmla="*/ 619760 h 1912521"/>
                      <a:gd name="connsiteX50" fmla="*/ 1920240 w 2579078"/>
                      <a:gd name="connsiteY50" fmla="*/ 568960 h 1912521"/>
                      <a:gd name="connsiteX51" fmla="*/ 1808480 w 2579078"/>
                      <a:gd name="connsiteY51" fmla="*/ 477520 h 1912521"/>
                      <a:gd name="connsiteX52" fmla="*/ 1767840 w 2579078"/>
                      <a:gd name="connsiteY52" fmla="*/ 426720 h 1912521"/>
                      <a:gd name="connsiteX53" fmla="*/ 1676400 w 2579078"/>
                      <a:gd name="connsiteY53" fmla="*/ 375920 h 1912521"/>
                      <a:gd name="connsiteX54" fmla="*/ 1605280 w 2579078"/>
                      <a:gd name="connsiteY54" fmla="*/ 325120 h 1912521"/>
                      <a:gd name="connsiteX55" fmla="*/ 1564640 w 2579078"/>
                      <a:gd name="connsiteY55" fmla="*/ 304800 h 1912521"/>
                      <a:gd name="connsiteX56" fmla="*/ 1524000 w 2579078"/>
                      <a:gd name="connsiteY56" fmla="*/ 274320 h 1912521"/>
                      <a:gd name="connsiteX57" fmla="*/ 1463040 w 2579078"/>
                      <a:gd name="connsiteY57" fmla="*/ 233680 h 1912521"/>
                      <a:gd name="connsiteX58" fmla="*/ 1432560 w 2579078"/>
                      <a:gd name="connsiteY58" fmla="*/ 213360 h 1912521"/>
                      <a:gd name="connsiteX59" fmla="*/ 1391920 w 2579078"/>
                      <a:gd name="connsiteY59" fmla="*/ 193040 h 1912521"/>
                      <a:gd name="connsiteX60" fmla="*/ 1361440 w 2579078"/>
                      <a:gd name="connsiteY60" fmla="*/ 172720 h 1912521"/>
                      <a:gd name="connsiteX61" fmla="*/ 1310640 w 2579078"/>
                      <a:gd name="connsiteY61" fmla="*/ 132080 h 1912521"/>
                      <a:gd name="connsiteX62" fmla="*/ 1259840 w 2579078"/>
                      <a:gd name="connsiteY62" fmla="*/ 111760 h 1912521"/>
                      <a:gd name="connsiteX63" fmla="*/ 1188720 w 2579078"/>
                      <a:gd name="connsiteY63" fmla="*/ 50800 h 1912521"/>
                      <a:gd name="connsiteX64" fmla="*/ 1158240 w 2579078"/>
                      <a:gd name="connsiteY64" fmla="*/ 30480 h 1912521"/>
                      <a:gd name="connsiteX65" fmla="*/ 1107440 w 2579078"/>
                      <a:gd name="connsiteY65" fmla="*/ 0 h 19125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2579078" h="1912521">
                        <a:moveTo>
                          <a:pt x="1310640" y="254000"/>
                        </a:moveTo>
                        <a:cubicBezTo>
                          <a:pt x="1296888" y="256292"/>
                          <a:pt x="1228330" y="266053"/>
                          <a:pt x="1209040" y="274320"/>
                        </a:cubicBezTo>
                        <a:cubicBezTo>
                          <a:pt x="1197817" y="279130"/>
                          <a:pt x="1189162" y="288582"/>
                          <a:pt x="1178560" y="294640"/>
                        </a:cubicBezTo>
                        <a:cubicBezTo>
                          <a:pt x="1165410" y="302154"/>
                          <a:pt x="1150245" y="306157"/>
                          <a:pt x="1137920" y="314960"/>
                        </a:cubicBezTo>
                        <a:cubicBezTo>
                          <a:pt x="1021547" y="398083"/>
                          <a:pt x="1206049" y="288889"/>
                          <a:pt x="1066800" y="375920"/>
                        </a:cubicBezTo>
                        <a:cubicBezTo>
                          <a:pt x="1053957" y="383947"/>
                          <a:pt x="1038115" y="386941"/>
                          <a:pt x="1026160" y="396240"/>
                        </a:cubicBezTo>
                        <a:cubicBezTo>
                          <a:pt x="1007257" y="410942"/>
                          <a:pt x="993080" y="430931"/>
                          <a:pt x="975360" y="447040"/>
                        </a:cubicBezTo>
                        <a:cubicBezTo>
                          <a:pt x="955788" y="464833"/>
                          <a:pt x="935055" y="481316"/>
                          <a:pt x="914400" y="497840"/>
                        </a:cubicBezTo>
                        <a:cubicBezTo>
                          <a:pt x="901177" y="508418"/>
                          <a:pt x="886346" y="516992"/>
                          <a:pt x="873760" y="528320"/>
                        </a:cubicBezTo>
                        <a:cubicBezTo>
                          <a:pt x="852400" y="547544"/>
                          <a:pt x="833983" y="569862"/>
                          <a:pt x="812800" y="589280"/>
                        </a:cubicBezTo>
                        <a:cubicBezTo>
                          <a:pt x="793302" y="607153"/>
                          <a:pt x="771338" y="622207"/>
                          <a:pt x="751840" y="640080"/>
                        </a:cubicBezTo>
                        <a:cubicBezTo>
                          <a:pt x="730657" y="659498"/>
                          <a:pt x="712063" y="681622"/>
                          <a:pt x="690880" y="701040"/>
                        </a:cubicBezTo>
                        <a:cubicBezTo>
                          <a:pt x="581655" y="801163"/>
                          <a:pt x="679566" y="700578"/>
                          <a:pt x="548640" y="812800"/>
                        </a:cubicBezTo>
                        <a:cubicBezTo>
                          <a:pt x="526821" y="831502"/>
                          <a:pt x="508863" y="854342"/>
                          <a:pt x="487680" y="873760"/>
                        </a:cubicBezTo>
                        <a:cubicBezTo>
                          <a:pt x="413137" y="942091"/>
                          <a:pt x="436197" y="906797"/>
                          <a:pt x="365760" y="985520"/>
                        </a:cubicBezTo>
                        <a:cubicBezTo>
                          <a:pt x="327304" y="1028500"/>
                          <a:pt x="291149" y="1073485"/>
                          <a:pt x="254000" y="1117600"/>
                        </a:cubicBezTo>
                        <a:cubicBezTo>
                          <a:pt x="236962" y="1137832"/>
                          <a:pt x="219070" y="1157399"/>
                          <a:pt x="203200" y="1178560"/>
                        </a:cubicBezTo>
                        <a:cubicBezTo>
                          <a:pt x="182880" y="1205653"/>
                          <a:pt x="162889" y="1232996"/>
                          <a:pt x="142240" y="1259840"/>
                        </a:cubicBezTo>
                        <a:cubicBezTo>
                          <a:pt x="129018" y="1277028"/>
                          <a:pt x="112757" y="1292045"/>
                          <a:pt x="101600" y="1310640"/>
                        </a:cubicBezTo>
                        <a:cubicBezTo>
                          <a:pt x="17916" y="1450113"/>
                          <a:pt x="118416" y="1291922"/>
                          <a:pt x="40640" y="1391920"/>
                        </a:cubicBezTo>
                        <a:cubicBezTo>
                          <a:pt x="25647" y="1411197"/>
                          <a:pt x="0" y="1452880"/>
                          <a:pt x="0" y="1452880"/>
                        </a:cubicBezTo>
                        <a:cubicBezTo>
                          <a:pt x="3387" y="1503680"/>
                          <a:pt x="4538" y="1554679"/>
                          <a:pt x="10160" y="1605280"/>
                        </a:cubicBezTo>
                        <a:cubicBezTo>
                          <a:pt x="11343" y="1615924"/>
                          <a:pt x="12747" y="1628187"/>
                          <a:pt x="20320" y="1635760"/>
                        </a:cubicBezTo>
                        <a:cubicBezTo>
                          <a:pt x="27893" y="1643333"/>
                          <a:pt x="40215" y="1644292"/>
                          <a:pt x="50800" y="1645920"/>
                        </a:cubicBezTo>
                        <a:cubicBezTo>
                          <a:pt x="84440" y="1651095"/>
                          <a:pt x="118437" y="1653865"/>
                          <a:pt x="152400" y="1656080"/>
                        </a:cubicBezTo>
                        <a:cubicBezTo>
                          <a:pt x="491587" y="1678201"/>
                          <a:pt x="515836" y="1676327"/>
                          <a:pt x="843280" y="1686560"/>
                        </a:cubicBezTo>
                        <a:lnTo>
                          <a:pt x="1097280" y="1717040"/>
                        </a:lnTo>
                        <a:cubicBezTo>
                          <a:pt x="1141194" y="1721663"/>
                          <a:pt x="1185804" y="1719941"/>
                          <a:pt x="1229360" y="1727200"/>
                        </a:cubicBezTo>
                        <a:cubicBezTo>
                          <a:pt x="1328289" y="1743688"/>
                          <a:pt x="1423961" y="1781014"/>
                          <a:pt x="1524000" y="1788160"/>
                        </a:cubicBezTo>
                        <a:cubicBezTo>
                          <a:pt x="1703552" y="1800985"/>
                          <a:pt x="1618901" y="1794016"/>
                          <a:pt x="1778000" y="1808480"/>
                        </a:cubicBezTo>
                        <a:cubicBezTo>
                          <a:pt x="1818640" y="1818640"/>
                          <a:pt x="1858599" y="1832073"/>
                          <a:pt x="1899920" y="1838960"/>
                        </a:cubicBezTo>
                        <a:cubicBezTo>
                          <a:pt x="1940146" y="1845664"/>
                          <a:pt x="1981243" y="1845254"/>
                          <a:pt x="2021840" y="1849120"/>
                        </a:cubicBezTo>
                        <a:cubicBezTo>
                          <a:pt x="2052369" y="1852028"/>
                          <a:pt x="2082800" y="1855893"/>
                          <a:pt x="2113280" y="1859280"/>
                        </a:cubicBezTo>
                        <a:cubicBezTo>
                          <a:pt x="2140373" y="1866053"/>
                          <a:pt x="2166889" y="1875827"/>
                          <a:pt x="2194560" y="1879600"/>
                        </a:cubicBezTo>
                        <a:cubicBezTo>
                          <a:pt x="2241658" y="1886022"/>
                          <a:pt x="2289445" y="1885642"/>
                          <a:pt x="2336800" y="1889760"/>
                        </a:cubicBezTo>
                        <a:cubicBezTo>
                          <a:pt x="2402245" y="1895451"/>
                          <a:pt x="2436764" y="1901138"/>
                          <a:pt x="2499360" y="1910080"/>
                        </a:cubicBezTo>
                        <a:cubicBezTo>
                          <a:pt x="2523067" y="1906693"/>
                          <a:pt x="2563901" y="1922946"/>
                          <a:pt x="2570480" y="1899920"/>
                        </a:cubicBezTo>
                        <a:cubicBezTo>
                          <a:pt x="2593357" y="1819851"/>
                          <a:pt x="2564988" y="1727476"/>
                          <a:pt x="2550160" y="1645920"/>
                        </a:cubicBezTo>
                        <a:cubicBezTo>
                          <a:pt x="2546475" y="1625652"/>
                          <a:pt x="2543685" y="1605228"/>
                          <a:pt x="2540000" y="1584960"/>
                        </a:cubicBezTo>
                        <a:cubicBezTo>
                          <a:pt x="2536911" y="1567970"/>
                          <a:pt x="2535741" y="1550389"/>
                          <a:pt x="2529840" y="1534160"/>
                        </a:cubicBezTo>
                        <a:cubicBezTo>
                          <a:pt x="2522076" y="1512809"/>
                          <a:pt x="2507515" y="1494404"/>
                          <a:pt x="2499360" y="1473200"/>
                        </a:cubicBezTo>
                        <a:cubicBezTo>
                          <a:pt x="2490509" y="1450188"/>
                          <a:pt x="2488752" y="1424742"/>
                          <a:pt x="2479040" y="1402080"/>
                        </a:cubicBezTo>
                        <a:cubicBezTo>
                          <a:pt x="2468284" y="1376983"/>
                          <a:pt x="2449156" y="1356057"/>
                          <a:pt x="2438400" y="1330960"/>
                        </a:cubicBezTo>
                        <a:cubicBezTo>
                          <a:pt x="2428688" y="1308298"/>
                          <a:pt x="2427237" y="1282732"/>
                          <a:pt x="2418080" y="1259840"/>
                        </a:cubicBezTo>
                        <a:cubicBezTo>
                          <a:pt x="2406830" y="1231715"/>
                          <a:pt x="2390250" y="1206009"/>
                          <a:pt x="2377440" y="1178560"/>
                        </a:cubicBezTo>
                        <a:cubicBezTo>
                          <a:pt x="2359258" y="1139598"/>
                          <a:pt x="2330038" y="1060043"/>
                          <a:pt x="2306320" y="1026160"/>
                        </a:cubicBezTo>
                        <a:cubicBezTo>
                          <a:pt x="2275983" y="982821"/>
                          <a:pt x="2231938" y="949603"/>
                          <a:pt x="2204720" y="904240"/>
                        </a:cubicBezTo>
                        <a:cubicBezTo>
                          <a:pt x="2168990" y="844689"/>
                          <a:pt x="2175686" y="849951"/>
                          <a:pt x="2123440" y="792480"/>
                        </a:cubicBezTo>
                        <a:cubicBezTo>
                          <a:pt x="2107331" y="774760"/>
                          <a:pt x="2087804" y="760214"/>
                          <a:pt x="2072640" y="741680"/>
                        </a:cubicBezTo>
                        <a:cubicBezTo>
                          <a:pt x="2003392" y="657043"/>
                          <a:pt x="2062728" y="701288"/>
                          <a:pt x="1981200" y="619760"/>
                        </a:cubicBezTo>
                        <a:cubicBezTo>
                          <a:pt x="1962497" y="601057"/>
                          <a:pt x="1938943" y="587663"/>
                          <a:pt x="1920240" y="568960"/>
                        </a:cubicBezTo>
                        <a:cubicBezTo>
                          <a:pt x="1828758" y="477478"/>
                          <a:pt x="1915548" y="531054"/>
                          <a:pt x="1808480" y="477520"/>
                        </a:cubicBezTo>
                        <a:cubicBezTo>
                          <a:pt x="1794933" y="460587"/>
                          <a:pt x="1784048" y="441127"/>
                          <a:pt x="1767840" y="426720"/>
                        </a:cubicBezTo>
                        <a:cubicBezTo>
                          <a:pt x="1737875" y="400084"/>
                          <a:pt x="1708762" y="396146"/>
                          <a:pt x="1676400" y="375920"/>
                        </a:cubicBezTo>
                        <a:cubicBezTo>
                          <a:pt x="1618250" y="339576"/>
                          <a:pt x="1655432" y="353778"/>
                          <a:pt x="1605280" y="325120"/>
                        </a:cubicBezTo>
                        <a:cubicBezTo>
                          <a:pt x="1592130" y="317606"/>
                          <a:pt x="1577483" y="312827"/>
                          <a:pt x="1564640" y="304800"/>
                        </a:cubicBezTo>
                        <a:cubicBezTo>
                          <a:pt x="1550281" y="295825"/>
                          <a:pt x="1537872" y="284031"/>
                          <a:pt x="1524000" y="274320"/>
                        </a:cubicBezTo>
                        <a:cubicBezTo>
                          <a:pt x="1503993" y="260315"/>
                          <a:pt x="1483360" y="247227"/>
                          <a:pt x="1463040" y="233680"/>
                        </a:cubicBezTo>
                        <a:cubicBezTo>
                          <a:pt x="1452880" y="226907"/>
                          <a:pt x="1443482" y="218821"/>
                          <a:pt x="1432560" y="213360"/>
                        </a:cubicBezTo>
                        <a:cubicBezTo>
                          <a:pt x="1419013" y="206587"/>
                          <a:pt x="1405070" y="200554"/>
                          <a:pt x="1391920" y="193040"/>
                        </a:cubicBezTo>
                        <a:cubicBezTo>
                          <a:pt x="1381318" y="186982"/>
                          <a:pt x="1371209" y="180046"/>
                          <a:pt x="1361440" y="172720"/>
                        </a:cubicBezTo>
                        <a:cubicBezTo>
                          <a:pt x="1344092" y="159709"/>
                          <a:pt x="1329235" y="143237"/>
                          <a:pt x="1310640" y="132080"/>
                        </a:cubicBezTo>
                        <a:cubicBezTo>
                          <a:pt x="1295001" y="122697"/>
                          <a:pt x="1276773" y="118533"/>
                          <a:pt x="1259840" y="111760"/>
                        </a:cubicBezTo>
                        <a:cubicBezTo>
                          <a:pt x="1222916" y="74836"/>
                          <a:pt x="1234338" y="83384"/>
                          <a:pt x="1188720" y="50800"/>
                        </a:cubicBezTo>
                        <a:cubicBezTo>
                          <a:pt x="1178784" y="43703"/>
                          <a:pt x="1169162" y="35941"/>
                          <a:pt x="1158240" y="30480"/>
                        </a:cubicBezTo>
                        <a:cubicBezTo>
                          <a:pt x="1105483" y="4102"/>
                          <a:pt x="1147130" y="39690"/>
                          <a:pt x="11074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야구, 플레이어이(가) 표시된 사진&#10;&#10;자동 생성된 설명">
            <a:extLst>
              <a:ext uri="{FF2B5EF4-FFF2-40B4-BE49-F238E27FC236}">
                <a16:creationId xmlns:a16="http://schemas.microsoft.com/office/drawing/2014/main" id="{64A3B0D1-AA42-4704-8C69-2101BFE8CD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0" t="24560" r="32268" b="29356"/>
          <a:stretch/>
        </p:blipFill>
        <p:spPr>
          <a:xfrm>
            <a:off x="7606672" y="2883332"/>
            <a:ext cx="1747879" cy="1636553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F506C8D-4AC0-45A1-B749-A7F1381C6858}"/>
              </a:ext>
            </a:extLst>
          </p:cNvPr>
          <p:cNvCxnSpPr/>
          <p:nvPr/>
        </p:nvCxnSpPr>
        <p:spPr>
          <a:xfrm rot="16200000" flipH="1">
            <a:off x="6534647" y="1167251"/>
            <a:ext cx="2022388" cy="1483360"/>
          </a:xfrm>
          <a:prstGeom prst="bentConnector3">
            <a:avLst>
              <a:gd name="adj1" fmla="val -238"/>
            </a:avLst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플레이어, 옅은, 공이(가) 표시된 사진&#10;&#10;자동 생성된 설명">
            <a:extLst>
              <a:ext uri="{FF2B5EF4-FFF2-40B4-BE49-F238E27FC236}">
                <a16:creationId xmlns:a16="http://schemas.microsoft.com/office/drawing/2014/main" id="{3D22B391-14F9-4698-8350-69E3F399DF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6" b="21418"/>
          <a:stretch/>
        </p:blipFill>
        <p:spPr>
          <a:xfrm>
            <a:off x="910199" y="4431724"/>
            <a:ext cx="1248848" cy="1038303"/>
          </a:xfrm>
          <a:prstGeom prst="rect">
            <a:avLst/>
          </a:prstGeom>
        </p:spPr>
      </p:pic>
      <p:pic>
        <p:nvPicPr>
          <p:cNvPr id="20" name="그림 19" descr="야구, 플레이어이(가) 표시된 사진&#10;&#10;자동 생성된 설명">
            <a:extLst>
              <a:ext uri="{FF2B5EF4-FFF2-40B4-BE49-F238E27FC236}">
                <a16:creationId xmlns:a16="http://schemas.microsoft.com/office/drawing/2014/main" id="{A0A8BDD8-BE16-43B3-8CD2-2F9D0F25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0" t="24560" r="32268" b="29356"/>
          <a:stretch/>
        </p:blipFill>
        <p:spPr>
          <a:xfrm>
            <a:off x="2461279" y="4431724"/>
            <a:ext cx="1238322" cy="11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93091B-FF76-4CDC-B0BB-5A595677C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2"/>
          <a:stretch/>
        </p:blipFill>
        <p:spPr>
          <a:xfrm>
            <a:off x="395176" y="1156896"/>
            <a:ext cx="4111361" cy="1648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D215D-0721-4D95-B0CC-CFBEC6882EFE}"/>
              </a:ext>
            </a:extLst>
          </p:cNvPr>
          <p:cNvSpPr txBox="1"/>
          <p:nvPr/>
        </p:nvSpPr>
        <p:spPr>
          <a:xfrm>
            <a:off x="4921685" y="1721554"/>
            <a:ext cx="629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https://www.dafont.com/magicula.font?psize=l&amp;text=Magic+Draw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C52E4-D8F8-4D58-B905-FBD251713D01}"/>
              </a:ext>
            </a:extLst>
          </p:cNvPr>
          <p:cNvSpPr txBox="1"/>
          <p:nvPr/>
        </p:nvSpPr>
        <p:spPr>
          <a:xfrm>
            <a:off x="297739" y="206956"/>
            <a:ext cx="376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타이틀 화면 폰트</a:t>
            </a:r>
            <a:endParaRPr lang="en-US" altLang="ko-KR" sz="28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B899EB-8989-4DAF-83F3-2AB6E776A327}"/>
              </a:ext>
            </a:extLst>
          </p:cNvPr>
          <p:cNvGrpSpPr/>
          <p:nvPr/>
        </p:nvGrpSpPr>
        <p:grpSpPr>
          <a:xfrm>
            <a:off x="4921685" y="2805866"/>
            <a:ext cx="5898715" cy="3351197"/>
            <a:chOff x="590422" y="365089"/>
            <a:chExt cx="10786077" cy="612782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2CD3000-4FEE-4DFB-AA22-B7B6A1A21A99}"/>
                </a:ext>
              </a:extLst>
            </p:cNvPr>
            <p:cNvGrpSpPr/>
            <p:nvPr/>
          </p:nvGrpSpPr>
          <p:grpSpPr>
            <a:xfrm>
              <a:off x="590422" y="365089"/>
              <a:ext cx="10786077" cy="6127822"/>
              <a:chOff x="901572" y="279328"/>
              <a:chExt cx="10786077" cy="612782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735867C-A4D4-4EA3-8144-A29C3043B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572" y="279328"/>
                <a:ext cx="10786077" cy="612782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F763FC2-2292-4B7B-B2E5-03582C468307}"/>
                  </a:ext>
                </a:extLst>
              </p:cNvPr>
              <p:cNvSpPr/>
              <p:nvPr/>
            </p:nvSpPr>
            <p:spPr>
              <a:xfrm>
                <a:off x="901572" y="279328"/>
                <a:ext cx="5061078" cy="6127822"/>
              </a:xfrm>
              <a:prstGeom prst="rect">
                <a:avLst/>
              </a:prstGeom>
              <a:solidFill>
                <a:srgbClr val="060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F1079F3-C016-4314-ABBA-444AA02F0FD7}"/>
                  </a:ext>
                </a:extLst>
              </p:cNvPr>
              <p:cNvSpPr/>
              <p:nvPr/>
            </p:nvSpPr>
            <p:spPr>
              <a:xfrm>
                <a:off x="5079999" y="796925"/>
                <a:ext cx="1120495" cy="2082800"/>
              </a:xfrm>
              <a:prstGeom prst="rect">
                <a:avLst/>
              </a:prstGeom>
              <a:solidFill>
                <a:srgbClr val="060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EDB15F-0F98-41DA-A7B0-A6883C54C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6" b="89933" l="3855" r="84337">
                          <a14:foregroundMark x1="7711" y1="20805" x2="7711" y2="20805"/>
                          <a14:foregroundMark x1="4096" y1="46980" x2="4096" y2="46980"/>
                          <a14:foregroundMark x1="23373" y1="44295" x2="23373" y2="44295"/>
                          <a14:foregroundMark x1="30843" y1="40940" x2="30843" y2="40940"/>
                          <a14:foregroundMark x1="37831" y1="32886" x2="37831" y2="32886"/>
                          <a14:foregroundMark x1="38313" y1="45638" x2="38313" y2="45638"/>
                          <a14:foregroundMark x1="42410" y1="43624" x2="42410" y2="43624"/>
                          <a14:foregroundMark x1="54940" y1="23490" x2="54940" y2="23490"/>
                          <a14:foregroundMark x1="69157" y1="38926" x2="69157" y2="38926"/>
                          <a14:foregroundMark x1="73735" y1="43624" x2="73735" y2="43624"/>
                          <a14:foregroundMark x1="80482" y1="38926" x2="80482" y2="38926"/>
                          <a14:foregroundMark x1="84337" y1="59732" x2="84337" y2="59732"/>
                        </a14:backgroundRemoval>
                      </a14:imgEffect>
                    </a14:imgLayer>
                  </a14:imgProps>
                </a:ext>
              </a:extLst>
            </a:blip>
            <a:srcRect l="48874" r="10482"/>
            <a:stretch/>
          </p:blipFill>
          <p:spPr>
            <a:xfrm>
              <a:off x="2414730" y="3483084"/>
              <a:ext cx="2914365" cy="25744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EBBAE8-F4C2-4A28-8BFC-BBDE4B098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6" b="89933" l="3855" r="84337">
                          <a14:foregroundMark x1="7711" y1="20805" x2="7711" y2="20805"/>
                          <a14:foregroundMark x1="4096" y1="46980" x2="4096" y2="46980"/>
                          <a14:foregroundMark x1="23373" y1="44295" x2="23373" y2="44295"/>
                          <a14:foregroundMark x1="30843" y1="40940" x2="30843" y2="40940"/>
                          <a14:foregroundMark x1="37831" y1="32886" x2="37831" y2="32886"/>
                          <a14:foregroundMark x1="38313" y1="45638" x2="38313" y2="45638"/>
                          <a14:foregroundMark x1="42410" y1="43624" x2="42410" y2="43624"/>
                          <a14:foregroundMark x1="54940" y1="23490" x2="54940" y2="23490"/>
                          <a14:foregroundMark x1="69157" y1="38926" x2="69157" y2="38926"/>
                          <a14:foregroundMark x1="73735" y1="43624" x2="73735" y2="43624"/>
                          <a14:foregroundMark x1="80482" y1="38926" x2="80482" y2="38926"/>
                          <a14:foregroundMark x1="84337" y1="59732" x2="84337" y2="59732"/>
                        </a14:backgroundRemoval>
                      </a14:imgEffect>
                    </a14:imgLayer>
                  </a14:imgProps>
                </a:ext>
              </a:extLst>
            </a:blip>
            <a:srcRect r="51668"/>
            <a:stretch/>
          </p:blipFill>
          <p:spPr>
            <a:xfrm>
              <a:off x="821550" y="1015205"/>
              <a:ext cx="3832322" cy="2846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57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278284A-5794-4CF0-A686-219BDEE14586}"/>
              </a:ext>
            </a:extLst>
          </p:cNvPr>
          <p:cNvGrpSpPr/>
          <p:nvPr/>
        </p:nvGrpSpPr>
        <p:grpSpPr>
          <a:xfrm>
            <a:off x="3597999" y="2780296"/>
            <a:ext cx="6912000" cy="3888000"/>
            <a:chOff x="1902549" y="932446"/>
            <a:chExt cx="6912000" cy="388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503B89-A35D-4AF6-A171-0CFAB3DBAE0C}"/>
                </a:ext>
              </a:extLst>
            </p:cNvPr>
            <p:cNvSpPr/>
            <p:nvPr/>
          </p:nvSpPr>
          <p:spPr>
            <a:xfrm>
              <a:off x="1902549" y="932446"/>
              <a:ext cx="6912000" cy="3888000"/>
            </a:xfrm>
            <a:prstGeom prst="rect">
              <a:avLst/>
            </a:prstGeom>
            <a:solidFill>
              <a:srgbClr val="221622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4" descr="Game Art - Idle Prison Tycoon on Behance">
              <a:extLst>
                <a:ext uri="{FF2B5EF4-FFF2-40B4-BE49-F238E27FC236}">
                  <a16:creationId xmlns:a16="http://schemas.microsoft.com/office/drawing/2014/main" id="{EED15AC5-B76E-4DAA-9A42-BDB144FF34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6" b="44123"/>
            <a:stretch/>
          </p:blipFill>
          <p:spPr bwMode="auto">
            <a:xfrm>
              <a:off x="2711601" y="1053913"/>
              <a:ext cx="5293895" cy="364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941342-A7C6-49A6-97C5-EF15632DF28F}"/>
              </a:ext>
            </a:extLst>
          </p:cNvPr>
          <p:cNvSpPr/>
          <p:nvPr/>
        </p:nvSpPr>
        <p:spPr>
          <a:xfrm>
            <a:off x="5251973" y="3495122"/>
            <a:ext cx="3922295" cy="2458347"/>
          </a:xfrm>
          <a:prstGeom prst="rect">
            <a:avLst/>
          </a:prstGeom>
          <a:solidFill>
            <a:srgbClr val="FDDE8D"/>
          </a:solidFill>
          <a:ln>
            <a:solidFill>
              <a:srgbClr val="FFD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A7381-B0FF-4C5F-9A63-7D70DC390AB9}"/>
              </a:ext>
            </a:extLst>
          </p:cNvPr>
          <p:cNvSpPr txBox="1"/>
          <p:nvPr/>
        </p:nvSpPr>
        <p:spPr>
          <a:xfrm>
            <a:off x="6011877" y="3187002"/>
            <a:ext cx="2084244" cy="707886"/>
          </a:xfrm>
          <a:prstGeom prst="rect">
            <a:avLst/>
          </a:prstGeom>
          <a:solidFill>
            <a:srgbClr val="FDDE8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 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</a:p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OVER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75418-6A4D-4C44-A024-4EEFBBC04695}"/>
              </a:ext>
            </a:extLst>
          </p:cNvPr>
          <p:cNvSpPr txBox="1"/>
          <p:nvPr/>
        </p:nvSpPr>
        <p:spPr>
          <a:xfrm>
            <a:off x="5513504" y="4201076"/>
            <a:ext cx="3080988" cy="523220"/>
          </a:xfrm>
          <a:prstGeom prst="rect">
            <a:avLst/>
          </a:prstGeom>
          <a:solidFill>
            <a:srgbClr val="FDDE8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SCORE  0000</a:t>
            </a:r>
            <a:endParaRPr lang="ko-KR" altLang="en-US" sz="28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22AC2A-E774-4AED-9A33-0CDC54BDAD97}"/>
              </a:ext>
            </a:extLst>
          </p:cNvPr>
          <p:cNvGrpSpPr/>
          <p:nvPr/>
        </p:nvGrpSpPr>
        <p:grpSpPr>
          <a:xfrm>
            <a:off x="6175240" y="5194201"/>
            <a:ext cx="1734520" cy="734966"/>
            <a:chOff x="3818054" y="5205938"/>
            <a:chExt cx="2156618" cy="9138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1EE2385-E3BC-423D-A1E1-647FF197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6780" r="94915">
                          <a14:foregroundMark x1="6780" y1="26000" x2="7627" y2="72000"/>
                          <a14:foregroundMark x1="94915" y1="36000" x2="93220" y2="72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8054" y="5205938"/>
              <a:ext cx="2156618" cy="91382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AACDA-1495-417E-8F0C-83A6B54CD95E}"/>
                </a:ext>
              </a:extLst>
            </p:cNvPr>
            <p:cNvSpPr txBox="1"/>
            <p:nvPr/>
          </p:nvSpPr>
          <p:spPr>
            <a:xfrm>
              <a:off x="4158442" y="5462793"/>
              <a:ext cx="1475841" cy="400110"/>
            </a:xfrm>
            <a:prstGeom prst="rect">
              <a:avLst/>
            </a:prstGeom>
            <a:solidFill>
              <a:srgbClr val="A97742"/>
            </a:solidFill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REPLAY</a:t>
              </a:r>
              <a:endParaRPr lang="ko-KR" altLang="en-US" sz="20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BE41D9-33BE-4CA8-9470-4B98E27F4F11}"/>
              </a:ext>
            </a:extLst>
          </p:cNvPr>
          <p:cNvSpPr txBox="1"/>
          <p:nvPr/>
        </p:nvSpPr>
        <p:spPr>
          <a:xfrm>
            <a:off x="324522" y="152932"/>
            <a:ext cx="9911678" cy="245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엔딩씬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양피지</a:t>
            </a:r>
            <a:r>
              <a:rPr lang="en-US" altLang="ko-KR" sz="4000" b="1" dirty="0"/>
              <a:t>) </a:t>
            </a:r>
            <a:r>
              <a:rPr lang="ko-KR" altLang="en-US" sz="4000" b="1" dirty="0"/>
              <a:t>클리어</a:t>
            </a:r>
            <a:r>
              <a:rPr lang="en-US" altLang="ko-KR" sz="4000" b="1" dirty="0"/>
              <a:t>/</a:t>
            </a:r>
            <a:r>
              <a:rPr lang="ko-KR" altLang="en-US" sz="4000" b="1" dirty="0"/>
              <a:t>게임오버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Point.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오래되고</a:t>
            </a:r>
            <a:r>
              <a:rPr lang="en-US" altLang="ko-KR" b="1" dirty="0"/>
              <a:t>, </a:t>
            </a:r>
            <a:r>
              <a:rPr lang="ko-KR" altLang="en-US" b="1" dirty="0"/>
              <a:t>여기저기 찢겨진 느낌의 양피지 종이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배경은 </a:t>
            </a:r>
            <a:r>
              <a:rPr lang="ko-KR" altLang="en-US" b="1" dirty="0" err="1"/>
              <a:t>어두운색</a:t>
            </a:r>
            <a:endParaRPr lang="en-US" altLang="ko-KR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9BA9F2-E308-40F6-A49D-ECF9CD4641BA}"/>
              </a:ext>
            </a:extLst>
          </p:cNvPr>
          <p:cNvCxnSpPr/>
          <p:nvPr/>
        </p:nvCxnSpPr>
        <p:spPr>
          <a:xfrm>
            <a:off x="2838450" y="2838450"/>
            <a:ext cx="1435100" cy="13626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36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2A0FA-B9E8-4C92-BF5E-9E52F5D0818D}"/>
              </a:ext>
            </a:extLst>
          </p:cNvPr>
          <p:cNvSpPr/>
          <p:nvPr/>
        </p:nvSpPr>
        <p:spPr>
          <a:xfrm>
            <a:off x="266700" y="136942"/>
            <a:ext cx="569595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#1. </a:t>
            </a:r>
            <a:r>
              <a:rPr lang="ko-KR" altLang="en-US" sz="1600" dirty="0"/>
              <a:t>침대에 엎드려 책 읽는 소녀 </a:t>
            </a:r>
            <a:endParaRPr lang="en-US" altLang="ko-KR" sz="1600" dirty="0"/>
          </a:p>
          <a:p>
            <a:r>
              <a:rPr lang="ko-KR" altLang="en-US" sz="1600" dirty="0"/>
              <a:t>(세계 구하기! 마법전사 되기! 이런 책 옆에 쌓여 있음)</a:t>
            </a:r>
            <a:endParaRPr lang="en-US" altLang="ko-KR" sz="1600" dirty="0"/>
          </a:p>
          <a:p>
            <a:r>
              <a:rPr lang="ko-KR" altLang="en-US" sz="1600" dirty="0" err="1"/>
              <a:t>or</a:t>
            </a:r>
            <a:r>
              <a:rPr lang="ko-KR" altLang="en-US" sz="1600" dirty="0"/>
              <a:t> 책상에서 이마 질끈 묶고 책 읽는 소녀</a:t>
            </a:r>
          </a:p>
          <a:p>
            <a:pPr algn="r"/>
            <a:endParaRPr lang="ko-KR" altLang="en-US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2</a:t>
            </a:r>
            <a:r>
              <a:rPr lang="en-US" altLang="ko-KR" sz="1600" dirty="0"/>
              <a:t>.</a:t>
            </a:r>
            <a:r>
              <a:rPr lang="ko-KR" altLang="en-US" sz="1600" dirty="0"/>
              <a:t> 찢어진 페이지 발견 </a:t>
            </a:r>
            <a:endParaRPr lang="en-US" altLang="ko-KR" sz="1600" dirty="0"/>
          </a:p>
          <a:p>
            <a:r>
              <a:rPr lang="ko-KR" altLang="en-US" sz="1600" dirty="0"/>
              <a:t>(상단에 마지막 장, 대마법의 구현~~ 이런 거 </a:t>
            </a:r>
            <a:r>
              <a:rPr lang="ko-KR" altLang="en-US" sz="1600" dirty="0" err="1"/>
              <a:t>써있음</a:t>
            </a:r>
            <a:r>
              <a:rPr lang="ko-KR" altLang="en-US" sz="1600" dirty="0"/>
              <a:t>)</a:t>
            </a:r>
          </a:p>
          <a:p>
            <a:endParaRPr lang="ko-KR" altLang="en-US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3. 찢어진 페이지를 자세히 보니 </a:t>
            </a:r>
            <a:endParaRPr lang="en-US" altLang="ko-KR" sz="1600" dirty="0"/>
          </a:p>
          <a:p>
            <a:r>
              <a:rPr lang="ko-KR" altLang="en-US" sz="1600" dirty="0"/>
              <a:t>(</a:t>
            </a:r>
            <a:r>
              <a:rPr lang="ko-KR" altLang="en-US" sz="1600" dirty="0" err="1"/>
              <a:t>큭큭</a:t>
            </a:r>
            <a:r>
              <a:rPr lang="ko-KR" altLang="en-US" sz="1600" dirty="0"/>
              <a:t>… 더 읽고 싶다면 어둠의 숲으로 오라… </a:t>
            </a:r>
            <a:endParaRPr lang="en-US" altLang="ko-KR" sz="1600" dirty="0"/>
          </a:p>
          <a:p>
            <a:r>
              <a:rPr lang="ko-KR" altLang="en-US" sz="1600" dirty="0"/>
              <a:t>사악한 </a:t>
            </a:r>
            <a:r>
              <a:rPr lang="ko-KR" altLang="en-US" sz="1600" dirty="0" err="1"/>
              <a:t>st로</a:t>
            </a:r>
            <a:r>
              <a:rPr lang="ko-KR" altLang="en-US" sz="1600" dirty="0"/>
              <a:t> 메모 </a:t>
            </a:r>
            <a:r>
              <a:rPr lang="ko-KR" altLang="en-US" sz="1600" dirty="0" err="1"/>
              <a:t>써있음</a:t>
            </a:r>
            <a:r>
              <a:rPr lang="ko-KR" altLang="en-US" sz="1600" dirty="0"/>
              <a:t>)</a:t>
            </a:r>
          </a:p>
          <a:p>
            <a:endParaRPr lang="ko-KR" altLang="en-US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4. 소녀 ! </a:t>
            </a:r>
            <a:endParaRPr lang="en-US" altLang="ko-KR" sz="1600" dirty="0"/>
          </a:p>
          <a:p>
            <a:r>
              <a:rPr lang="ko-KR" altLang="en-US" sz="1600" dirty="0"/>
              <a:t>놀라움과 충격과 호기심과… </a:t>
            </a:r>
            <a:endParaRPr lang="en-US" altLang="ko-KR" sz="1600" dirty="0"/>
          </a:p>
          <a:p>
            <a:r>
              <a:rPr lang="ko-KR" altLang="en-US" sz="1600" dirty="0"/>
              <a:t>온갖 느낌들... 눈이 커진 소녀 </a:t>
            </a:r>
          </a:p>
          <a:p>
            <a:endParaRPr lang="ko-KR" altLang="en-US" sz="1600" dirty="0"/>
          </a:p>
          <a:p>
            <a:r>
              <a:rPr lang="en-US" altLang="ko-KR" sz="1600" dirty="0"/>
              <a:t>#</a:t>
            </a:r>
            <a:r>
              <a:rPr lang="ko-KR" altLang="en-US" sz="1600" dirty="0"/>
              <a:t>5. 소녀, 숲으로 </a:t>
            </a:r>
            <a:r>
              <a:rPr lang="ko-KR" altLang="en-US" sz="1600" dirty="0" err="1"/>
              <a:t>뿅</a:t>
            </a:r>
            <a:r>
              <a:rPr lang="ko-KR" altLang="en-US" sz="1600" dirty="0"/>
              <a:t>~ 신나서 출동 </a:t>
            </a:r>
            <a:endParaRPr lang="en-US" altLang="ko-KR" sz="1600" dirty="0"/>
          </a:p>
          <a:p>
            <a:r>
              <a:rPr lang="ko-KR" altLang="en-US" sz="1600" dirty="0" err="1"/>
              <a:t>or</a:t>
            </a:r>
            <a:r>
              <a:rPr lang="ko-KR" altLang="en-US" sz="1600" dirty="0"/>
              <a:t> 진지하게 마음 먹고 출동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F0EBC2-6231-4A37-B6A8-9BF79180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27" y="1176513"/>
            <a:ext cx="3111438" cy="37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8808EA1-75AF-44F8-891D-94C2EEC66E78}"/>
              </a:ext>
            </a:extLst>
          </p:cNvPr>
          <p:cNvGrpSpPr/>
          <p:nvPr/>
        </p:nvGrpSpPr>
        <p:grpSpPr>
          <a:xfrm>
            <a:off x="3206750" y="186518"/>
            <a:ext cx="3565254" cy="2890829"/>
            <a:chOff x="3339625" y="1630320"/>
            <a:chExt cx="5429250" cy="35623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DDC082-964A-4D62-8888-4F8FB6D5D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9625" y="1630320"/>
              <a:ext cx="5429250" cy="35623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1DFAD9-0F63-4E6B-846C-D19A98984A3E}"/>
                </a:ext>
              </a:extLst>
            </p:cNvPr>
            <p:cNvSpPr txBox="1"/>
            <p:nvPr/>
          </p:nvSpPr>
          <p:spPr>
            <a:xfrm rot="358663">
              <a:off x="4269592" y="2927429"/>
              <a:ext cx="863200" cy="12703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비밀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마법전사의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2" descr="작심삼일로 끝나는 새해 다짐 리스트 | 1boon">
            <a:extLst>
              <a:ext uri="{FF2B5EF4-FFF2-40B4-BE49-F238E27FC236}">
                <a16:creationId xmlns:a16="http://schemas.microsoft.com/office/drawing/2014/main" id="{16DCBBE9-7485-415D-9AAC-6B90D1748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8"/>
          <a:stretch/>
        </p:blipFill>
        <p:spPr bwMode="auto">
          <a:xfrm>
            <a:off x="3235477" y="3163071"/>
            <a:ext cx="3520923" cy="350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5033EB-E22C-441F-9DDB-51E90A7C65A4}"/>
              </a:ext>
            </a:extLst>
          </p:cNvPr>
          <p:cNvSpPr/>
          <p:nvPr/>
        </p:nvSpPr>
        <p:spPr>
          <a:xfrm>
            <a:off x="3206750" y="169820"/>
            <a:ext cx="3568170" cy="2921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914729-C2D0-49A5-A47F-4F986FDFA69B}"/>
              </a:ext>
            </a:extLst>
          </p:cNvPr>
          <p:cNvSpPr/>
          <p:nvPr/>
        </p:nvSpPr>
        <p:spPr>
          <a:xfrm>
            <a:off x="6915212" y="3176544"/>
            <a:ext cx="3213038" cy="34879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188822-F9C9-48CB-9420-67736BAA320F}"/>
              </a:ext>
            </a:extLst>
          </p:cNvPr>
          <p:cNvSpPr/>
          <p:nvPr/>
        </p:nvSpPr>
        <p:spPr>
          <a:xfrm>
            <a:off x="6915211" y="169820"/>
            <a:ext cx="3111439" cy="28337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051264-6B77-474D-84AD-F251EB25F05E}"/>
              </a:ext>
            </a:extLst>
          </p:cNvPr>
          <p:cNvSpPr/>
          <p:nvPr/>
        </p:nvSpPr>
        <p:spPr>
          <a:xfrm>
            <a:off x="3244850" y="3176544"/>
            <a:ext cx="3527154" cy="35116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71E0B-A43A-4103-82DC-8CA79C7CB5B7}"/>
              </a:ext>
            </a:extLst>
          </p:cNvPr>
          <p:cNvSpPr txBox="1"/>
          <p:nvPr/>
        </p:nvSpPr>
        <p:spPr>
          <a:xfrm>
            <a:off x="3270344" y="6206776"/>
            <a:ext cx="242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비장한 표정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FDB83-4F78-4F16-B504-EEAE5711AD9D}"/>
              </a:ext>
            </a:extLst>
          </p:cNvPr>
          <p:cNvSpPr txBox="1"/>
          <p:nvPr/>
        </p:nvSpPr>
        <p:spPr>
          <a:xfrm>
            <a:off x="297739" y="206956"/>
            <a:ext cx="2445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스토리 웹툰</a:t>
            </a:r>
            <a:endParaRPr lang="en-US" altLang="ko-KR" sz="2800" b="1" dirty="0"/>
          </a:p>
          <a:p>
            <a:r>
              <a:rPr lang="ko-KR" altLang="en-US" sz="2800" b="1" dirty="0"/>
              <a:t>콘티</a:t>
            </a:r>
            <a:endParaRPr lang="en-US" altLang="ko-KR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64C3F-E7E1-45D1-BDA8-C6FAD53431E1}"/>
              </a:ext>
            </a:extLst>
          </p:cNvPr>
          <p:cNvSpPr txBox="1"/>
          <p:nvPr/>
        </p:nvSpPr>
        <p:spPr>
          <a:xfrm>
            <a:off x="3116825" y="232304"/>
            <a:ext cx="826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EBB25-1A8A-4053-BE66-8DA4B60496B0}"/>
              </a:ext>
            </a:extLst>
          </p:cNvPr>
          <p:cNvSpPr txBox="1"/>
          <p:nvPr/>
        </p:nvSpPr>
        <p:spPr>
          <a:xfrm>
            <a:off x="6098088" y="6210588"/>
            <a:ext cx="82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AEFB4-B0FB-453B-AB87-70B7F7AA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691" y="169820"/>
            <a:ext cx="3111440" cy="2833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C700C5-D5BE-44FC-967F-96DC35B5E5F5}"/>
              </a:ext>
            </a:extLst>
          </p:cNvPr>
          <p:cNvSpPr txBox="1"/>
          <p:nvPr/>
        </p:nvSpPr>
        <p:spPr>
          <a:xfrm>
            <a:off x="6756400" y="193541"/>
            <a:ext cx="826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6DF238-BB8D-4075-84C7-EE9812F850EA}"/>
              </a:ext>
            </a:extLst>
          </p:cNvPr>
          <p:cNvGrpSpPr/>
          <p:nvPr/>
        </p:nvGrpSpPr>
        <p:grpSpPr>
          <a:xfrm>
            <a:off x="5276789" y="3229938"/>
            <a:ext cx="1693787" cy="1257193"/>
            <a:chOff x="5149820" y="3260473"/>
            <a:chExt cx="1693787" cy="1257193"/>
          </a:xfrm>
        </p:grpSpPr>
        <p:sp>
          <p:nvSpPr>
            <p:cNvPr id="27" name="생각 풍선: 구름 모양 26">
              <a:extLst>
                <a:ext uri="{FF2B5EF4-FFF2-40B4-BE49-F238E27FC236}">
                  <a16:creationId xmlns:a16="http://schemas.microsoft.com/office/drawing/2014/main" id="{094FB168-9218-4F40-A9F8-43CF8ABE5E1B}"/>
                </a:ext>
              </a:extLst>
            </p:cNvPr>
            <p:cNvSpPr/>
            <p:nvPr/>
          </p:nvSpPr>
          <p:spPr>
            <a:xfrm>
              <a:off x="5149820" y="3260473"/>
              <a:ext cx="1436524" cy="1257193"/>
            </a:xfrm>
            <a:prstGeom prst="cloudCallout">
              <a:avLst>
                <a:gd name="adj1" fmla="val -57522"/>
                <a:gd name="adj2" fmla="val 64015"/>
              </a:avLst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24FE4D-076D-4392-81C7-36DB6FCCC6A6}"/>
                </a:ext>
              </a:extLst>
            </p:cNvPr>
            <p:cNvSpPr txBox="1"/>
            <p:nvPr/>
          </p:nvSpPr>
          <p:spPr>
            <a:xfrm>
              <a:off x="5410553" y="3501671"/>
              <a:ext cx="14330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최고의 </a:t>
              </a:r>
              <a:endParaRPr lang="en-US" altLang="ko-KR" sz="1400" b="1" dirty="0"/>
            </a:p>
            <a:p>
              <a:r>
                <a:rPr lang="ko-KR" altLang="en-US" sz="1400" b="1" dirty="0"/>
                <a:t>마법전사가</a:t>
              </a:r>
              <a:endParaRPr lang="en-US" altLang="ko-KR" sz="1400" b="1" dirty="0"/>
            </a:p>
            <a:p>
              <a:r>
                <a:rPr lang="ko-KR" altLang="en-US" sz="1400" b="1" dirty="0" err="1"/>
                <a:t>될거야</a:t>
              </a:r>
              <a:r>
                <a:rPr lang="en-US" altLang="ko-KR" sz="1400" b="1" dirty="0"/>
                <a:t>!!</a:t>
              </a:r>
              <a:endParaRPr lang="ko-KR" altLang="en-US" sz="1400" b="1" dirty="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2BD778BD-FAF8-4263-966A-A4198B53C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1" t="39148" r="24463"/>
          <a:stretch/>
        </p:blipFill>
        <p:spPr>
          <a:xfrm>
            <a:off x="6924880" y="3190168"/>
            <a:ext cx="3203369" cy="34742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8EEC96-66B2-4E4E-BA54-30CE745D31C5}"/>
              </a:ext>
            </a:extLst>
          </p:cNvPr>
          <p:cNvSpPr txBox="1"/>
          <p:nvPr/>
        </p:nvSpPr>
        <p:spPr>
          <a:xfrm>
            <a:off x="6915210" y="3236693"/>
            <a:ext cx="311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마법 봉에 마법 원석 장착</a:t>
            </a:r>
          </a:p>
        </p:txBody>
      </p:sp>
      <p:graphicFrame>
        <p:nvGraphicFramePr>
          <p:cNvPr id="29" name="개체 28">
            <a:extLst>
              <a:ext uri="{FF2B5EF4-FFF2-40B4-BE49-F238E27FC236}">
                <a16:creationId xmlns:a16="http://schemas.microsoft.com/office/drawing/2014/main" id="{F0C321AC-4B95-41A3-9A16-49125AFF9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653844"/>
              </p:ext>
            </p:extLst>
          </p:nvPr>
        </p:nvGraphicFramePr>
        <p:xfrm>
          <a:off x="7539492" y="651282"/>
          <a:ext cx="444981" cy="4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7" imgW="1891800" imgH="1815840" progId="">
                  <p:embed/>
                </p:oleObj>
              </mc:Choice>
              <mc:Fallback>
                <p:oleObj r:id="rId7" imgW="1891800" imgH="1815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39492" y="651282"/>
                        <a:ext cx="444981" cy="4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57CF02-616E-495E-B3D2-6ED205DA116F}"/>
              </a:ext>
            </a:extLst>
          </p:cNvPr>
          <p:cNvSpPr txBox="1"/>
          <p:nvPr/>
        </p:nvSpPr>
        <p:spPr>
          <a:xfrm>
            <a:off x="9444667" y="6114443"/>
            <a:ext cx="82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6733D1A6-4472-47D6-B0F0-7E4FD9977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14197"/>
              </p:ext>
            </p:extLst>
          </p:nvPr>
        </p:nvGraphicFramePr>
        <p:xfrm>
          <a:off x="7691892" y="803682"/>
          <a:ext cx="444981" cy="4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9" imgW="1891800" imgH="1815840" progId="">
                  <p:embed/>
                </p:oleObj>
              </mc:Choice>
              <mc:Fallback>
                <p:oleObj r:id="rId9" imgW="1891800" imgH="1815840" progId="">
                  <p:embed/>
                  <p:pic>
                    <p:nvPicPr>
                      <p:cNvPr id="29" name="개체 28">
                        <a:extLst>
                          <a:ext uri="{FF2B5EF4-FFF2-40B4-BE49-F238E27FC236}">
                            <a16:creationId xmlns:a16="http://schemas.microsoft.com/office/drawing/2014/main" id="{F0C321AC-4B95-41A3-9A16-49125AFF9A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91892" y="803682"/>
                        <a:ext cx="444981" cy="4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38C88EB6-97BC-4886-ABD1-3E63C6322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80416"/>
              </p:ext>
            </p:extLst>
          </p:nvPr>
        </p:nvGraphicFramePr>
        <p:xfrm>
          <a:off x="4785936" y="1889660"/>
          <a:ext cx="444981" cy="4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10" imgW="1891800" imgH="1815840" progId="">
                  <p:embed/>
                </p:oleObj>
              </mc:Choice>
              <mc:Fallback>
                <p:oleObj r:id="rId10" imgW="1891800" imgH="1815840" progId="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6733D1A6-4472-47D6-B0F0-7E4FD9977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5936" y="1889660"/>
                        <a:ext cx="444981" cy="4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개체 33">
            <a:extLst>
              <a:ext uri="{FF2B5EF4-FFF2-40B4-BE49-F238E27FC236}">
                <a16:creationId xmlns:a16="http://schemas.microsoft.com/office/drawing/2014/main" id="{CD53E7D7-62FD-4614-8FE4-FF8C9FE65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376204"/>
              </p:ext>
            </p:extLst>
          </p:nvPr>
        </p:nvGraphicFramePr>
        <p:xfrm>
          <a:off x="5091113" y="915504"/>
          <a:ext cx="444981" cy="4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11" imgW="1891800" imgH="1815840" progId="">
                  <p:embed/>
                </p:oleObj>
              </mc:Choice>
              <mc:Fallback>
                <p:oleObj r:id="rId11" imgW="1891800" imgH="1815840" progId="">
                  <p:embed/>
                  <p:pic>
                    <p:nvPicPr>
                      <p:cNvPr id="33" name="개체 32">
                        <a:extLst>
                          <a:ext uri="{FF2B5EF4-FFF2-40B4-BE49-F238E27FC236}">
                            <a16:creationId xmlns:a16="http://schemas.microsoft.com/office/drawing/2014/main" id="{38C88EB6-97BC-4886-ABD1-3E63C6322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1113" y="915504"/>
                        <a:ext cx="444981" cy="4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C0FD934-4488-4108-A48A-5D5D89C8809E}"/>
              </a:ext>
            </a:extLst>
          </p:cNvPr>
          <p:cNvSpPr txBox="1"/>
          <p:nvPr/>
        </p:nvSpPr>
        <p:spPr>
          <a:xfrm>
            <a:off x="3822211" y="274942"/>
            <a:ext cx="3111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오래된 책과 원석이 테이블에 놓여있음</a:t>
            </a:r>
          </a:p>
        </p:txBody>
      </p:sp>
    </p:spTree>
    <p:extLst>
      <p:ext uri="{BB962C8B-B14F-4D97-AF65-F5344CB8AC3E}">
        <p14:creationId xmlns:p14="http://schemas.microsoft.com/office/powerpoint/2010/main" val="403792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B61C1FD-8D0B-4782-9D5A-EE008AC8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6029" r="30704" b="45453"/>
          <a:stretch/>
        </p:blipFill>
        <p:spPr>
          <a:xfrm>
            <a:off x="660812" y="691040"/>
            <a:ext cx="10826692" cy="6090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C49CE-0004-47A8-AF11-E1660A43E544}"/>
              </a:ext>
            </a:extLst>
          </p:cNvPr>
          <p:cNvSpPr txBox="1"/>
          <p:nvPr/>
        </p:nvSpPr>
        <p:spPr>
          <a:xfrm>
            <a:off x="625156" y="74646"/>
            <a:ext cx="872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인게임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UI  </a:t>
            </a:r>
            <a:r>
              <a:rPr lang="en-US" altLang="ko-KR" sz="2000" b="1" dirty="0"/>
              <a:t>[ </a:t>
            </a:r>
            <a:r>
              <a:rPr lang="ko-KR" altLang="en-US" sz="2000" b="1" dirty="0"/>
              <a:t>해상도 </a:t>
            </a:r>
            <a:r>
              <a:rPr lang="en-US" altLang="ko-KR" sz="2000" b="1" dirty="0"/>
              <a:t>: 1440 x 900 ]</a:t>
            </a:r>
            <a:endParaRPr lang="en-US" altLang="ko-KR" sz="28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3B845-D68E-4DCF-8E93-56A5002BD965}"/>
              </a:ext>
            </a:extLst>
          </p:cNvPr>
          <p:cNvSpPr/>
          <p:nvPr/>
        </p:nvSpPr>
        <p:spPr>
          <a:xfrm>
            <a:off x="660811" y="691040"/>
            <a:ext cx="10826692" cy="609001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0C4D0-497C-4CFC-8367-0F185F903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47467" y="3247165"/>
            <a:ext cx="2248613" cy="3334392"/>
          </a:xfrm>
          <a:prstGeom prst="rect">
            <a:avLst/>
          </a:prstGeom>
        </p:spPr>
      </p:pic>
      <p:pic>
        <p:nvPicPr>
          <p:cNvPr id="8" name="그림 7" descr="상자이(가) 표시된 사진&#10;&#10;자동 생성된 설명">
            <a:extLst>
              <a:ext uri="{FF2B5EF4-FFF2-40B4-BE49-F238E27FC236}">
                <a16:creationId xmlns:a16="http://schemas.microsoft.com/office/drawing/2014/main" id="{6C2E98F9-2168-423C-801A-F45E6A7BE8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6"/>
          <a:stretch/>
        </p:blipFill>
        <p:spPr>
          <a:xfrm>
            <a:off x="8856046" y="1072372"/>
            <a:ext cx="2631457" cy="1975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E7E8-D5A5-42E8-8C5F-7A0F29F9F09C}"/>
              </a:ext>
            </a:extLst>
          </p:cNvPr>
          <p:cNvSpPr txBox="1"/>
          <p:nvPr/>
        </p:nvSpPr>
        <p:spPr>
          <a:xfrm>
            <a:off x="4966417" y="804576"/>
            <a:ext cx="221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SCORE 100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BEB9A5-E380-4129-9A62-6172ACA57BD1}"/>
              </a:ext>
            </a:extLst>
          </p:cNvPr>
          <p:cNvGrpSpPr/>
          <p:nvPr/>
        </p:nvGrpSpPr>
        <p:grpSpPr>
          <a:xfrm>
            <a:off x="704496" y="773139"/>
            <a:ext cx="2460072" cy="511972"/>
            <a:chOff x="855385" y="843774"/>
            <a:chExt cx="2460072" cy="5119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7049E82-9CDA-4604-B575-272014747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5385" y="843775"/>
              <a:ext cx="554315" cy="51197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2FCD62B-18BF-4473-8C1C-3BB1706B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1824" y="843775"/>
              <a:ext cx="554315" cy="51197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03A3715-29CA-4003-BE26-CEDE2705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8263" y="843775"/>
              <a:ext cx="554315" cy="5119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9497F4-3DAB-46F5-BA20-F8CE0E97F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61142" y="843774"/>
              <a:ext cx="554315" cy="51197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39458F9-27DE-407B-975D-D5ADBE86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4702" y="843774"/>
              <a:ext cx="554315" cy="51197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A503FE-0363-465F-8BED-1275479C8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2153" y="3943184"/>
            <a:ext cx="1761990" cy="19423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6C2BFB-280D-4CA8-BBF6-511834858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578" y="3937201"/>
            <a:ext cx="1761990" cy="19423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BB2621-39F7-4739-9442-F65D92ACD3B1}"/>
              </a:ext>
            </a:extLst>
          </p:cNvPr>
          <p:cNvCxnSpPr>
            <a:cxnSpLocks/>
          </p:cNvCxnSpPr>
          <p:nvPr/>
        </p:nvCxnSpPr>
        <p:spPr>
          <a:xfrm flipH="1">
            <a:off x="8666583" y="2360346"/>
            <a:ext cx="559733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8448300-10B5-4E91-9798-AC006675C89A}"/>
              </a:ext>
            </a:extLst>
          </p:cNvPr>
          <p:cNvSpPr/>
          <p:nvPr/>
        </p:nvSpPr>
        <p:spPr>
          <a:xfrm>
            <a:off x="9226316" y="1072371"/>
            <a:ext cx="1800000" cy="1800000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AD1EA-1C72-4562-96FA-05B6B27DFBDD}"/>
              </a:ext>
            </a:extLst>
          </p:cNvPr>
          <p:cNvSpPr txBox="1"/>
          <p:nvPr/>
        </p:nvSpPr>
        <p:spPr>
          <a:xfrm>
            <a:off x="6430714" y="1596573"/>
            <a:ext cx="2215480" cy="12757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solidFill>
                  <a:srgbClr val="FFFF00"/>
                </a:solidFill>
              </a:rPr>
              <a:t>유저가 마우스로 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algn="r"/>
            <a:r>
              <a:rPr lang="ko-KR" altLang="en-US" sz="1600" b="1" dirty="0">
                <a:solidFill>
                  <a:srgbClr val="FFFF00"/>
                </a:solidFill>
              </a:rPr>
              <a:t>그리는 공간 </a:t>
            </a:r>
            <a:r>
              <a:rPr lang="en-US" altLang="ko-KR" sz="1600" b="1" dirty="0">
                <a:solidFill>
                  <a:srgbClr val="FFFF00"/>
                </a:solidFill>
              </a:rPr>
              <a:t>(</a:t>
            </a:r>
            <a:r>
              <a:rPr lang="ko-KR" altLang="en-US" sz="1600" b="1" dirty="0">
                <a:solidFill>
                  <a:srgbClr val="FFFF00"/>
                </a:solidFill>
              </a:rPr>
              <a:t>패드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FFFF00"/>
                </a:solidFill>
              </a:rPr>
              <a:t>마법책</a:t>
            </a:r>
            <a:r>
              <a:rPr lang="ko-KR" altLang="en-US" sz="1600" b="1" dirty="0">
                <a:solidFill>
                  <a:srgbClr val="FFFF00"/>
                </a:solidFill>
              </a:rPr>
              <a:t> 이미지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</a:rPr>
              <a:t>**</a:t>
            </a:r>
            <a:r>
              <a:rPr lang="ko-KR" altLang="en-US" sz="1600" b="1" dirty="0">
                <a:solidFill>
                  <a:srgbClr val="FFFF00"/>
                </a:solidFill>
              </a:rPr>
              <a:t>정사각형 비율</a:t>
            </a:r>
            <a:endParaRPr lang="en-US" altLang="ko-KR" sz="1600" b="1" dirty="0">
              <a:solidFill>
                <a:srgbClr val="FFFF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E804A48-EE5F-43E9-9B0F-6EAD5BC3BE05}"/>
              </a:ext>
            </a:extLst>
          </p:cNvPr>
          <p:cNvCxnSpPr>
            <a:cxnSpLocks/>
          </p:cNvCxnSpPr>
          <p:nvPr/>
        </p:nvCxnSpPr>
        <p:spPr>
          <a:xfrm>
            <a:off x="1753545" y="3466157"/>
            <a:ext cx="1869165" cy="0"/>
          </a:xfrm>
          <a:prstGeom prst="straightConnector1">
            <a:avLst/>
          </a:prstGeom>
          <a:ln w="1143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1A17D7-8A3E-4EEF-BB3A-034E6E15E1F3}"/>
              </a:ext>
            </a:extLst>
          </p:cNvPr>
          <p:cNvSpPr txBox="1"/>
          <p:nvPr/>
        </p:nvSpPr>
        <p:spPr>
          <a:xfrm>
            <a:off x="1584117" y="2872371"/>
            <a:ext cx="215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몬스터 이동 방향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9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13564-5C6A-414E-BF64-5DDA90B522DC}"/>
              </a:ext>
            </a:extLst>
          </p:cNvPr>
          <p:cNvSpPr txBox="1"/>
          <p:nvPr/>
        </p:nvSpPr>
        <p:spPr>
          <a:xfrm>
            <a:off x="311822" y="39655"/>
            <a:ext cx="6740142" cy="345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/>
              <a:t>캐릭터 생명력 이미지</a:t>
            </a:r>
            <a:endParaRPr lang="en-US" altLang="ko-KR" sz="40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Point.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보석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원석의 느낌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/>
              <a:t>캐릭터의 </a:t>
            </a:r>
            <a:r>
              <a:rPr lang="ko-KR" altLang="en-US" b="1" dirty="0">
                <a:solidFill>
                  <a:srgbClr val="FF0000"/>
                </a:solidFill>
              </a:rPr>
              <a:t>마법 봉 끝에 박혀 있는 빛나는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  <a:r>
              <a:rPr lang="ko-KR" altLang="en-US" b="1" dirty="0">
                <a:solidFill>
                  <a:srgbClr val="FF0000"/>
                </a:solidFill>
              </a:rPr>
              <a:t>와 같은 느낌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/>
              <a:t>원석의 힘으로 마법을 사용하는데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몬스터에 공격 당할 때마다 원석을 하나씩 잃어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마법을 사용 못해 </a:t>
            </a:r>
            <a:r>
              <a:rPr lang="en-US" altLang="ko-KR" b="1" dirty="0"/>
              <a:t>game over </a:t>
            </a:r>
            <a:r>
              <a:rPr lang="ko-KR" altLang="en-US" b="1" dirty="0"/>
              <a:t>설정입니다</a:t>
            </a:r>
            <a:r>
              <a:rPr lang="en-US" altLang="ko-KR" b="1" dirty="0"/>
              <a:t>~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57A85-72CD-405C-9755-82DBA812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22" y="3243702"/>
            <a:ext cx="3331923" cy="3244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F93FAF-CF1B-4DA6-9069-5F62FBB97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1513" y="4691874"/>
            <a:ext cx="1944389" cy="17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031B7C-14F7-46BD-AA20-E2539E3EF4E0}"/>
              </a:ext>
            </a:extLst>
          </p:cNvPr>
          <p:cNvSpPr txBox="1"/>
          <p:nvPr/>
        </p:nvSpPr>
        <p:spPr>
          <a:xfrm>
            <a:off x="311822" y="39655"/>
            <a:ext cx="6450226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마법 책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그리기 패드</a:t>
            </a:r>
            <a:r>
              <a:rPr lang="en-US" altLang="ko-KR" sz="4000" b="1" dirty="0"/>
              <a:t>)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Point.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펼쳐져 있는 책의 형태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종이가 찢기고 약간 오래된 듯한 느낌</a:t>
            </a:r>
            <a:endParaRPr lang="en-US" altLang="ko-KR" b="1" dirty="0"/>
          </a:p>
        </p:txBody>
      </p:sp>
      <p:pic>
        <p:nvPicPr>
          <p:cNvPr id="11" name="그림 10" descr="실내, 앉아있는, 테이블, 상자이(가) 표시된 사진&#10;&#10;자동 생성된 설명">
            <a:extLst>
              <a:ext uri="{FF2B5EF4-FFF2-40B4-BE49-F238E27FC236}">
                <a16:creationId xmlns:a16="http://schemas.microsoft.com/office/drawing/2014/main" id="{E4DDD2D6-A872-4DB4-B125-995E235DF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8650" r="4206" b="19129"/>
          <a:stretch/>
        </p:blipFill>
        <p:spPr>
          <a:xfrm>
            <a:off x="413422" y="1765300"/>
            <a:ext cx="5380468" cy="5053045"/>
          </a:xfrm>
          <a:prstGeom prst="rect">
            <a:avLst/>
          </a:prstGeom>
        </p:spPr>
      </p:pic>
      <p:pic>
        <p:nvPicPr>
          <p:cNvPr id="13" name="그림 12" descr="실내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920154A7-0929-42F1-A063-A11F623547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"/>
          <a:stretch/>
        </p:blipFill>
        <p:spPr>
          <a:xfrm>
            <a:off x="6642100" y="3251954"/>
            <a:ext cx="5380468" cy="32243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D56F331-78B6-4C1E-A061-300D6F3B8201}"/>
              </a:ext>
            </a:extLst>
          </p:cNvPr>
          <p:cNvSpPr/>
          <p:nvPr/>
        </p:nvSpPr>
        <p:spPr>
          <a:xfrm>
            <a:off x="1558766" y="2728647"/>
            <a:ext cx="3203734" cy="3085871"/>
          </a:xfrm>
          <a:prstGeom prst="rect">
            <a:avLst/>
          </a:prstGeom>
          <a:solidFill>
            <a:srgbClr val="FF0000">
              <a:alpha val="30000"/>
            </a:srgbClr>
          </a:solidFill>
          <a:ln w="762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EB45A-9A4B-4411-AF54-6FE9EAF6B2CB}"/>
              </a:ext>
            </a:extLst>
          </p:cNvPr>
          <p:cNvSpPr txBox="1"/>
          <p:nvPr/>
        </p:nvSpPr>
        <p:spPr>
          <a:xfrm>
            <a:off x="7460962" y="53910"/>
            <a:ext cx="4317616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** </a:t>
            </a:r>
            <a:r>
              <a:rPr lang="ko-KR" altLang="en-US" b="1" dirty="0"/>
              <a:t>시스템 구현 시</a:t>
            </a:r>
            <a:r>
              <a:rPr lang="en-US" altLang="ko-KR" b="1" dirty="0"/>
              <a:t>, </a:t>
            </a:r>
            <a:r>
              <a:rPr lang="ko-KR" altLang="en-US" b="1" u="sng" dirty="0">
                <a:solidFill>
                  <a:srgbClr val="FF0000"/>
                </a:solidFill>
              </a:rPr>
              <a:t>그리기 패드</a:t>
            </a:r>
            <a:r>
              <a:rPr lang="ko-KR" altLang="en-US" b="1" dirty="0"/>
              <a:t>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u="sng" dirty="0">
                <a:solidFill>
                  <a:srgbClr val="FF0000"/>
                </a:solidFill>
              </a:rPr>
              <a:t>정사각형 비율</a:t>
            </a:r>
            <a:r>
              <a:rPr lang="ko-KR" altLang="en-US" b="1" dirty="0"/>
              <a:t>로 들어갑니다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따라서</a:t>
            </a:r>
            <a:r>
              <a:rPr lang="en-US" altLang="ko-KR" b="1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책의 </a:t>
            </a:r>
            <a:r>
              <a:rPr lang="ko-KR" altLang="en-US" b="1" dirty="0">
                <a:solidFill>
                  <a:srgbClr val="FF0000"/>
                </a:solidFill>
              </a:rPr>
              <a:t>페이지 부분</a:t>
            </a:r>
            <a:r>
              <a:rPr lang="ko-KR" altLang="en-US" b="1" dirty="0"/>
              <a:t>은 최대한 </a:t>
            </a:r>
            <a:r>
              <a:rPr lang="ko-KR" altLang="en-US" b="1" dirty="0">
                <a:solidFill>
                  <a:srgbClr val="FF0000"/>
                </a:solidFill>
              </a:rPr>
              <a:t>정사각형</a:t>
            </a:r>
            <a:r>
              <a:rPr lang="ko-KR" altLang="en-US" b="1" dirty="0"/>
              <a:t>에</a:t>
            </a:r>
            <a:r>
              <a:rPr lang="en-US" altLang="ko-KR" b="1" dirty="0"/>
              <a:t> </a:t>
            </a:r>
            <a:r>
              <a:rPr lang="ko-KR" altLang="en-US" b="1" dirty="0"/>
              <a:t>가까운 비율로 작업해주세요</a:t>
            </a:r>
            <a:r>
              <a:rPr lang="en-US" altLang="ko-KR" b="1" dirty="0"/>
              <a:t>~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23C822-AB51-47BE-A473-2E2519A7205A}"/>
              </a:ext>
            </a:extLst>
          </p:cNvPr>
          <p:cNvCxnSpPr>
            <a:cxnSpLocks/>
          </p:cNvCxnSpPr>
          <p:nvPr/>
        </p:nvCxnSpPr>
        <p:spPr>
          <a:xfrm flipH="1">
            <a:off x="4762500" y="2885241"/>
            <a:ext cx="194974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15E7CD-5E1A-4FC7-9457-F50315A057F1}"/>
              </a:ext>
            </a:extLst>
          </p:cNvPr>
          <p:cNvSpPr txBox="1"/>
          <p:nvPr/>
        </p:nvSpPr>
        <p:spPr>
          <a:xfrm>
            <a:off x="6712240" y="2677239"/>
            <a:ext cx="170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solidFill>
                  <a:srgbClr val="FF0000"/>
                </a:solidFill>
              </a:rPr>
              <a:t>페이지 부분 </a:t>
            </a:r>
            <a:r>
              <a:rPr lang="en-US" altLang="ko-KR" b="1" u="sng" dirty="0">
                <a:solidFill>
                  <a:srgbClr val="FF0000"/>
                </a:solidFill>
              </a:rPr>
              <a:t>:</a:t>
            </a:r>
            <a:endParaRPr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B2F4F0-B548-4BD2-89B5-CA60F218293D}"/>
              </a:ext>
            </a:extLst>
          </p:cNvPr>
          <p:cNvSpPr/>
          <p:nvPr/>
        </p:nvSpPr>
        <p:spPr>
          <a:xfrm>
            <a:off x="8193387" y="2689939"/>
            <a:ext cx="3445174" cy="731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/>
              <a:t>실제 유저가 그릴 수 있는 부분 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ko-KR" altLang="en-US" b="1" u="sng" dirty="0"/>
              <a:t>정사각형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61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579E5D-44C9-4797-902B-24D4D2D42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2" t="2778" r="2255" b="69084"/>
          <a:stretch/>
        </p:blipFill>
        <p:spPr>
          <a:xfrm>
            <a:off x="8302288" y="4556957"/>
            <a:ext cx="3651251" cy="2039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82599-811F-4E0B-9B01-CF60F0D3F1BE}"/>
              </a:ext>
            </a:extLst>
          </p:cNvPr>
          <p:cNvSpPr txBox="1"/>
          <p:nvPr/>
        </p:nvSpPr>
        <p:spPr>
          <a:xfrm>
            <a:off x="413422" y="381714"/>
            <a:ext cx="6965278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보스 아이템 드랍 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양피지</a:t>
            </a:r>
            <a:r>
              <a:rPr lang="en-US" altLang="ko-KR" sz="4000" b="1" dirty="0"/>
              <a:t>)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Point.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책에서 찢겨진 한 페이지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/>
              <a:t>오래되고</a:t>
            </a:r>
            <a:r>
              <a:rPr lang="en-US" altLang="ko-KR" b="1" dirty="0"/>
              <a:t>, </a:t>
            </a:r>
            <a:r>
              <a:rPr lang="ko-KR" altLang="en-US" b="1" dirty="0"/>
              <a:t>여기저기 찢겨진 느낌의 양피지 종이</a:t>
            </a:r>
            <a:endParaRPr lang="en-US" altLang="ko-KR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6329D15-4898-4BD1-9AC1-BCB46FB0291A}"/>
              </a:ext>
            </a:extLst>
          </p:cNvPr>
          <p:cNvCxnSpPr>
            <a:cxnSpLocks/>
          </p:cNvCxnSpPr>
          <p:nvPr/>
        </p:nvCxnSpPr>
        <p:spPr>
          <a:xfrm>
            <a:off x="6273800" y="5576627"/>
            <a:ext cx="2028488" cy="2018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63336E-876D-47CF-91B4-F1049A9EFD16}"/>
              </a:ext>
            </a:extLst>
          </p:cNvPr>
          <p:cNvSpPr txBox="1"/>
          <p:nvPr/>
        </p:nvSpPr>
        <p:spPr>
          <a:xfrm>
            <a:off x="-1047077" y="3948566"/>
            <a:ext cx="6965278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00000"/>
              </a:lnSpc>
              <a:defRPr b="1"/>
            </a:lvl1pPr>
          </a:lstStyle>
          <a:p>
            <a:pPr algn="r"/>
            <a:r>
              <a:rPr lang="en-US" altLang="ko-KR" dirty="0"/>
              <a:t>Point.</a:t>
            </a:r>
          </a:p>
          <a:p>
            <a:pPr algn="r"/>
            <a:r>
              <a:rPr lang="ko-KR" altLang="en-US" dirty="0"/>
              <a:t>비밀스러운 주문이 적인 듯한 느낌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u="sng" dirty="0">
                <a:solidFill>
                  <a:srgbClr val="FF0000"/>
                </a:solidFill>
              </a:rPr>
              <a:t>필기체</a:t>
            </a:r>
            <a:r>
              <a:rPr lang="en-US" altLang="ko-KR" u="sng" dirty="0">
                <a:solidFill>
                  <a:srgbClr val="FF0000"/>
                </a:solidFill>
              </a:rPr>
              <a:t> </a:t>
            </a:r>
            <a:r>
              <a:rPr lang="ko-KR" altLang="en-US" u="sng" dirty="0">
                <a:solidFill>
                  <a:srgbClr val="FF0000"/>
                </a:solidFill>
              </a:rPr>
              <a:t>느낌의 글자체</a:t>
            </a:r>
            <a:r>
              <a:rPr lang="en-US" altLang="ko-KR" u="sng" dirty="0">
                <a:solidFill>
                  <a:srgbClr val="FF0000"/>
                </a:solidFill>
              </a:rPr>
              <a:t>, </a:t>
            </a:r>
          </a:p>
          <a:p>
            <a:pPr algn="r"/>
            <a:r>
              <a:rPr lang="en-US" altLang="ko-KR" dirty="0"/>
              <a:t>+ </a:t>
            </a:r>
            <a:r>
              <a:rPr lang="ko-KR" altLang="en-US" dirty="0"/>
              <a:t>우리 게임 캐릭터는 도형으로 마법을 사용하니 </a:t>
            </a:r>
            <a:endParaRPr lang="en-US" altLang="ko-KR" dirty="0"/>
          </a:p>
          <a:p>
            <a:pPr algn="r"/>
            <a:r>
              <a:rPr lang="ko-KR" altLang="en-US" u="sng" dirty="0">
                <a:solidFill>
                  <a:srgbClr val="FF0000"/>
                </a:solidFill>
              </a:rPr>
              <a:t>여러가지 도형이 그려졌으면 </a:t>
            </a:r>
            <a:r>
              <a:rPr lang="ko-KR" altLang="en-US" u="sng" dirty="0" err="1">
                <a:solidFill>
                  <a:srgbClr val="FF0000"/>
                </a:solidFill>
              </a:rPr>
              <a:t>좋겠어요</a:t>
            </a:r>
            <a:r>
              <a:rPr lang="en-US" altLang="ko-KR" u="sng" dirty="0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804EEF-C588-452F-AF22-8B1BCA1D1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2" t="31823" r="2255" b="2642"/>
          <a:stretch/>
        </p:blipFill>
        <p:spPr>
          <a:xfrm>
            <a:off x="8540749" y="0"/>
            <a:ext cx="3651251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1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382</Words>
  <Application>Microsoft Office PowerPoint</Application>
  <PresentationFormat>와이드스크린</PresentationFormat>
  <Paragraphs>92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Aharoni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KGIT56</dc:creator>
  <cp:lastModifiedBy>KGIT56</cp:lastModifiedBy>
  <cp:revision>55</cp:revision>
  <dcterms:created xsi:type="dcterms:W3CDTF">2020-11-13T09:08:39Z</dcterms:created>
  <dcterms:modified xsi:type="dcterms:W3CDTF">2020-11-24T04:49:34Z</dcterms:modified>
</cp:coreProperties>
</file>